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01" r:id="rId2"/>
    <p:sldId id="300" r:id="rId3"/>
    <p:sldId id="288" r:id="rId4"/>
    <p:sldId id="282" r:id="rId5"/>
    <p:sldId id="302" r:id="rId6"/>
    <p:sldId id="287" r:id="rId7"/>
    <p:sldId id="290" r:id="rId8"/>
    <p:sldId id="303" r:id="rId9"/>
    <p:sldId id="279" r:id="rId10"/>
    <p:sldId id="284" r:id="rId11"/>
    <p:sldId id="292" r:id="rId12"/>
    <p:sldId id="293" r:id="rId13"/>
    <p:sldId id="294" r:id="rId14"/>
    <p:sldId id="261" r:id="rId15"/>
    <p:sldId id="286" r:id="rId16"/>
    <p:sldId id="291" r:id="rId17"/>
    <p:sldId id="267" r:id="rId18"/>
    <p:sldId id="268" r:id="rId19"/>
    <p:sldId id="277" r:id="rId20"/>
    <p:sldId id="283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44E1EF-33A1-9646-8430-578D8D12B7CE}">
          <p14:sldIdLst>
            <p14:sldId id="301"/>
            <p14:sldId id="300"/>
            <p14:sldId id="288"/>
            <p14:sldId id="282"/>
            <p14:sldId id="302"/>
            <p14:sldId id="287"/>
            <p14:sldId id="290"/>
            <p14:sldId id="303"/>
            <p14:sldId id="279"/>
            <p14:sldId id="284"/>
            <p14:sldId id="292"/>
            <p14:sldId id="293"/>
            <p14:sldId id="294"/>
            <p14:sldId id="261"/>
            <p14:sldId id="286"/>
            <p14:sldId id="291"/>
            <p14:sldId id="267"/>
            <p14:sldId id="268"/>
            <p14:sldId id="277"/>
            <p14:sldId id="283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0DAFC-E527-864A-9190-B196D8363C1C}" v="1454" dt="2022-12-07T23:55:42.594"/>
    <p1510:client id="{6C2E6111-49C5-D5E6-B811-6D72B7DA2E97}" v="22" dt="2022-12-10T15:31:14.165"/>
    <p1510:client id="{DBDF7515-0108-9E24-DC84-44140A46689D}" v="1" dt="2022-12-10T02:56:42.0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EB0F8D-D78C-4559-AF3B-A9CB8472A09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1F4E29-BC85-43AA-AC86-9F4603921A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Bi-Weekly meetings</a:t>
          </a:r>
        </a:p>
      </dgm:t>
    </dgm:pt>
    <dgm:pt modelId="{57D86D4A-0DF3-40F3-8222-CA773C8D29A2}" type="parTrans" cxnId="{6858034C-0341-4D55-B830-ABE3E1397565}">
      <dgm:prSet/>
      <dgm:spPr/>
      <dgm:t>
        <a:bodyPr/>
        <a:lstStyle/>
        <a:p>
          <a:endParaRPr lang="en-US"/>
        </a:p>
      </dgm:t>
    </dgm:pt>
    <dgm:pt modelId="{1CBE9078-ED93-4A2A-9584-3556C314D64C}" type="sibTrans" cxnId="{6858034C-0341-4D55-B830-ABE3E1397565}">
      <dgm:prSet/>
      <dgm:spPr/>
      <dgm:t>
        <a:bodyPr/>
        <a:lstStyle/>
        <a:p>
          <a:endParaRPr lang="en-US"/>
        </a:p>
      </dgm:t>
    </dgm:pt>
    <dgm:pt modelId="{B21BF210-B120-40E0-A13F-5566CED1F39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Check progress regularly</a:t>
          </a:r>
        </a:p>
      </dgm:t>
    </dgm:pt>
    <dgm:pt modelId="{24A5197F-F8C2-45F7-A9BB-E7E93FE2D448}" type="parTrans" cxnId="{8D21A556-4400-46DC-98C5-794BEDB148A0}">
      <dgm:prSet/>
      <dgm:spPr/>
      <dgm:t>
        <a:bodyPr/>
        <a:lstStyle/>
        <a:p>
          <a:endParaRPr lang="en-US"/>
        </a:p>
      </dgm:t>
    </dgm:pt>
    <dgm:pt modelId="{5AF74FEA-1F4A-49F7-9F4E-08BAE20C780F}" type="sibTrans" cxnId="{8D21A556-4400-46DC-98C5-794BEDB148A0}">
      <dgm:prSet/>
      <dgm:spPr/>
      <dgm:t>
        <a:bodyPr/>
        <a:lstStyle/>
        <a:p>
          <a:endParaRPr lang="en-US"/>
        </a:p>
      </dgm:t>
    </dgm:pt>
    <dgm:pt modelId="{9FCABE35-E7F8-4783-A3AA-584EC8B6ACA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Set goals or make decisions together</a:t>
          </a:r>
        </a:p>
      </dgm:t>
    </dgm:pt>
    <dgm:pt modelId="{3AAB6FBD-245B-4EEA-8C6F-D2D3BE3AE0CC}" type="parTrans" cxnId="{0CED94D9-E495-4D40-BB12-0FA0FF64612B}">
      <dgm:prSet/>
      <dgm:spPr/>
      <dgm:t>
        <a:bodyPr/>
        <a:lstStyle/>
        <a:p>
          <a:endParaRPr lang="en-US"/>
        </a:p>
      </dgm:t>
    </dgm:pt>
    <dgm:pt modelId="{79D33B9A-D99B-46BB-BCCE-7169B64CE598}" type="sibTrans" cxnId="{0CED94D9-E495-4D40-BB12-0FA0FF64612B}">
      <dgm:prSet/>
      <dgm:spPr/>
      <dgm:t>
        <a:bodyPr/>
        <a:lstStyle/>
        <a:p>
          <a:endParaRPr lang="en-US"/>
        </a:p>
      </dgm:t>
    </dgm:pt>
    <dgm:pt modelId="{FEABBBDD-EEE6-411A-9D9A-F6912CA9BFAB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Tested and fixed bugs</a:t>
          </a:r>
        </a:p>
      </dgm:t>
    </dgm:pt>
    <dgm:pt modelId="{D8332BE9-960B-4E32-B423-F4C381CC18AD}" type="parTrans" cxnId="{D2324668-3AF0-4E61-A849-44F54FCDA0D7}">
      <dgm:prSet/>
      <dgm:spPr/>
      <dgm:t>
        <a:bodyPr/>
        <a:lstStyle/>
        <a:p>
          <a:endParaRPr lang="en-US"/>
        </a:p>
      </dgm:t>
    </dgm:pt>
    <dgm:pt modelId="{8CC6820E-3FB4-4300-B78D-441E0AE6F346}" type="sibTrans" cxnId="{D2324668-3AF0-4E61-A849-44F54FCDA0D7}">
      <dgm:prSet/>
      <dgm:spPr/>
      <dgm:t>
        <a:bodyPr/>
        <a:lstStyle/>
        <a:p>
          <a:endParaRPr lang="en-US"/>
        </a:p>
      </dgm:t>
    </dgm:pt>
    <dgm:pt modelId="{3F88B02E-EE65-4A9D-8131-4120074EBA51}" type="pres">
      <dgm:prSet presAssocID="{74EB0F8D-D78C-4559-AF3B-A9CB8472A098}" presName="root" presStyleCnt="0">
        <dgm:presLayoutVars>
          <dgm:dir/>
          <dgm:resizeHandles val="exact"/>
        </dgm:presLayoutVars>
      </dgm:prSet>
      <dgm:spPr/>
    </dgm:pt>
    <dgm:pt modelId="{8BA14E54-59D6-458A-A798-E666D706F019}" type="pres">
      <dgm:prSet presAssocID="{161F4E29-BC85-43AA-AC86-9F4603921A07}" presName="compNode" presStyleCnt="0"/>
      <dgm:spPr/>
    </dgm:pt>
    <dgm:pt modelId="{6CAB9B18-F570-4279-A56F-E29B058B319A}" type="pres">
      <dgm:prSet presAssocID="{161F4E29-BC85-43AA-AC86-9F4603921A0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CA18E6C-27C4-4E17-A30C-4A1A8C88F301}" type="pres">
      <dgm:prSet presAssocID="{161F4E29-BC85-43AA-AC86-9F4603921A07}" presName="spaceRect" presStyleCnt="0"/>
      <dgm:spPr/>
    </dgm:pt>
    <dgm:pt modelId="{13D34F7D-FCAA-4F32-8AF0-4F781411FD72}" type="pres">
      <dgm:prSet presAssocID="{161F4E29-BC85-43AA-AC86-9F4603921A07}" presName="textRect" presStyleLbl="revTx" presStyleIdx="0" presStyleCnt="4">
        <dgm:presLayoutVars>
          <dgm:chMax val="1"/>
          <dgm:chPref val="1"/>
        </dgm:presLayoutVars>
      </dgm:prSet>
      <dgm:spPr/>
    </dgm:pt>
    <dgm:pt modelId="{A5A0D559-7CE9-4D2E-B96A-1EA2778C9998}" type="pres">
      <dgm:prSet presAssocID="{1CBE9078-ED93-4A2A-9584-3556C314D64C}" presName="sibTrans" presStyleCnt="0"/>
      <dgm:spPr/>
    </dgm:pt>
    <dgm:pt modelId="{1CB594A9-4D05-4FDE-925E-2EE93B899E78}" type="pres">
      <dgm:prSet presAssocID="{B21BF210-B120-40E0-A13F-5566CED1F39D}" presName="compNode" presStyleCnt="0"/>
      <dgm:spPr/>
    </dgm:pt>
    <dgm:pt modelId="{087375C7-F50C-4924-BB62-C958F6578BE9}" type="pres">
      <dgm:prSet presAssocID="{B21BF210-B120-40E0-A13F-5566CED1F3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0E0BCB6-7990-4F15-B6DD-BCC355780C2D}" type="pres">
      <dgm:prSet presAssocID="{B21BF210-B120-40E0-A13F-5566CED1F39D}" presName="spaceRect" presStyleCnt="0"/>
      <dgm:spPr/>
    </dgm:pt>
    <dgm:pt modelId="{5D0A9077-55D4-410C-BD0E-CDCE6073B68E}" type="pres">
      <dgm:prSet presAssocID="{B21BF210-B120-40E0-A13F-5566CED1F39D}" presName="textRect" presStyleLbl="revTx" presStyleIdx="1" presStyleCnt="4">
        <dgm:presLayoutVars>
          <dgm:chMax val="1"/>
          <dgm:chPref val="1"/>
        </dgm:presLayoutVars>
      </dgm:prSet>
      <dgm:spPr/>
    </dgm:pt>
    <dgm:pt modelId="{4CBE582C-8598-4998-AAC7-B2E19B977C89}" type="pres">
      <dgm:prSet presAssocID="{5AF74FEA-1F4A-49F7-9F4E-08BAE20C780F}" presName="sibTrans" presStyleCnt="0"/>
      <dgm:spPr/>
    </dgm:pt>
    <dgm:pt modelId="{EE52534A-0438-4CF7-BA53-CB9EE76907D9}" type="pres">
      <dgm:prSet presAssocID="{9FCABE35-E7F8-4783-A3AA-584EC8B6ACA2}" presName="compNode" presStyleCnt="0"/>
      <dgm:spPr/>
    </dgm:pt>
    <dgm:pt modelId="{D008591D-E595-4765-93A0-95E72206A110}" type="pres">
      <dgm:prSet presAssocID="{9FCABE35-E7F8-4783-A3AA-584EC8B6AC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1A0AC11-FA97-4349-A4FA-DB9D95D23F8E}" type="pres">
      <dgm:prSet presAssocID="{9FCABE35-E7F8-4783-A3AA-584EC8B6ACA2}" presName="spaceRect" presStyleCnt="0"/>
      <dgm:spPr/>
    </dgm:pt>
    <dgm:pt modelId="{3700E1AE-DC0B-4E78-AE8B-BE7AA89E31CA}" type="pres">
      <dgm:prSet presAssocID="{9FCABE35-E7F8-4783-A3AA-584EC8B6ACA2}" presName="textRect" presStyleLbl="revTx" presStyleIdx="2" presStyleCnt="4">
        <dgm:presLayoutVars>
          <dgm:chMax val="1"/>
          <dgm:chPref val="1"/>
        </dgm:presLayoutVars>
      </dgm:prSet>
      <dgm:spPr/>
    </dgm:pt>
    <dgm:pt modelId="{87A36609-8F4E-4D7A-8FD5-9C2F15112727}" type="pres">
      <dgm:prSet presAssocID="{79D33B9A-D99B-46BB-BCCE-7169B64CE598}" presName="sibTrans" presStyleCnt="0"/>
      <dgm:spPr/>
    </dgm:pt>
    <dgm:pt modelId="{DF6B2C11-C1E7-4D48-83A7-292004E63598}" type="pres">
      <dgm:prSet presAssocID="{FEABBBDD-EEE6-411A-9D9A-F6912CA9BFAB}" presName="compNode" presStyleCnt="0"/>
      <dgm:spPr/>
    </dgm:pt>
    <dgm:pt modelId="{16CAE9BF-F157-43DE-B516-315ACBDDBE32}" type="pres">
      <dgm:prSet presAssocID="{FEABBBDD-EEE6-411A-9D9A-F6912CA9BFA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D97F1776-4E24-4F85-B372-02400D161121}" type="pres">
      <dgm:prSet presAssocID="{FEABBBDD-EEE6-411A-9D9A-F6912CA9BFAB}" presName="spaceRect" presStyleCnt="0"/>
      <dgm:spPr/>
    </dgm:pt>
    <dgm:pt modelId="{86814C0A-8C52-42AB-B670-C660DF576A19}" type="pres">
      <dgm:prSet presAssocID="{FEABBBDD-EEE6-411A-9D9A-F6912CA9BFA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842942A-61AB-4591-812F-078AFC94A035}" type="presOf" srcId="{FEABBBDD-EEE6-411A-9D9A-F6912CA9BFAB}" destId="{86814C0A-8C52-42AB-B670-C660DF576A19}" srcOrd="0" destOrd="0" presId="urn:microsoft.com/office/officeart/2018/2/layout/IconLabelList"/>
    <dgm:cxn modelId="{EC41FF36-B039-4010-9182-AD3A7BDDC819}" type="presOf" srcId="{161F4E29-BC85-43AA-AC86-9F4603921A07}" destId="{13D34F7D-FCAA-4F32-8AF0-4F781411FD72}" srcOrd="0" destOrd="0" presId="urn:microsoft.com/office/officeart/2018/2/layout/IconLabelList"/>
    <dgm:cxn modelId="{DF401767-8370-4B58-8DF1-7B91C57C2759}" type="presOf" srcId="{74EB0F8D-D78C-4559-AF3B-A9CB8472A098}" destId="{3F88B02E-EE65-4A9D-8131-4120074EBA51}" srcOrd="0" destOrd="0" presId="urn:microsoft.com/office/officeart/2018/2/layout/IconLabelList"/>
    <dgm:cxn modelId="{D2324668-3AF0-4E61-A849-44F54FCDA0D7}" srcId="{74EB0F8D-D78C-4559-AF3B-A9CB8472A098}" destId="{FEABBBDD-EEE6-411A-9D9A-F6912CA9BFAB}" srcOrd="3" destOrd="0" parTransId="{D8332BE9-960B-4E32-B423-F4C381CC18AD}" sibTransId="{8CC6820E-3FB4-4300-B78D-441E0AE6F346}"/>
    <dgm:cxn modelId="{6858034C-0341-4D55-B830-ABE3E1397565}" srcId="{74EB0F8D-D78C-4559-AF3B-A9CB8472A098}" destId="{161F4E29-BC85-43AA-AC86-9F4603921A07}" srcOrd="0" destOrd="0" parTransId="{57D86D4A-0DF3-40F3-8222-CA773C8D29A2}" sibTransId="{1CBE9078-ED93-4A2A-9584-3556C314D64C}"/>
    <dgm:cxn modelId="{3F23C86C-6741-48C1-B545-E84D1C1FDF46}" type="presOf" srcId="{B21BF210-B120-40E0-A13F-5566CED1F39D}" destId="{5D0A9077-55D4-410C-BD0E-CDCE6073B68E}" srcOrd="0" destOrd="0" presId="urn:microsoft.com/office/officeart/2018/2/layout/IconLabelList"/>
    <dgm:cxn modelId="{8D21A556-4400-46DC-98C5-794BEDB148A0}" srcId="{74EB0F8D-D78C-4559-AF3B-A9CB8472A098}" destId="{B21BF210-B120-40E0-A13F-5566CED1F39D}" srcOrd="1" destOrd="0" parTransId="{24A5197F-F8C2-45F7-A9BB-E7E93FE2D448}" sibTransId="{5AF74FEA-1F4A-49F7-9F4E-08BAE20C780F}"/>
    <dgm:cxn modelId="{0CED94D9-E495-4D40-BB12-0FA0FF64612B}" srcId="{74EB0F8D-D78C-4559-AF3B-A9CB8472A098}" destId="{9FCABE35-E7F8-4783-A3AA-584EC8B6ACA2}" srcOrd="2" destOrd="0" parTransId="{3AAB6FBD-245B-4EEA-8C6F-D2D3BE3AE0CC}" sibTransId="{79D33B9A-D99B-46BB-BCCE-7169B64CE598}"/>
    <dgm:cxn modelId="{AA7CACE6-CF45-426C-A133-C73FA58EC66F}" type="presOf" srcId="{9FCABE35-E7F8-4783-A3AA-584EC8B6ACA2}" destId="{3700E1AE-DC0B-4E78-AE8B-BE7AA89E31CA}" srcOrd="0" destOrd="0" presId="urn:microsoft.com/office/officeart/2018/2/layout/IconLabelList"/>
    <dgm:cxn modelId="{FBEC9847-56FE-4D69-BD1C-C0E56F378207}" type="presParOf" srcId="{3F88B02E-EE65-4A9D-8131-4120074EBA51}" destId="{8BA14E54-59D6-458A-A798-E666D706F019}" srcOrd="0" destOrd="0" presId="urn:microsoft.com/office/officeart/2018/2/layout/IconLabelList"/>
    <dgm:cxn modelId="{045CD25D-9CB2-4661-928B-7DD24A627B1C}" type="presParOf" srcId="{8BA14E54-59D6-458A-A798-E666D706F019}" destId="{6CAB9B18-F570-4279-A56F-E29B058B319A}" srcOrd="0" destOrd="0" presId="urn:microsoft.com/office/officeart/2018/2/layout/IconLabelList"/>
    <dgm:cxn modelId="{6C68CA17-9FF2-443F-8061-9F26809333E7}" type="presParOf" srcId="{8BA14E54-59D6-458A-A798-E666D706F019}" destId="{8CA18E6C-27C4-4E17-A30C-4A1A8C88F301}" srcOrd="1" destOrd="0" presId="urn:microsoft.com/office/officeart/2018/2/layout/IconLabelList"/>
    <dgm:cxn modelId="{B783B79F-9B6D-4CF1-891C-F25797002F36}" type="presParOf" srcId="{8BA14E54-59D6-458A-A798-E666D706F019}" destId="{13D34F7D-FCAA-4F32-8AF0-4F781411FD72}" srcOrd="2" destOrd="0" presId="urn:microsoft.com/office/officeart/2018/2/layout/IconLabelList"/>
    <dgm:cxn modelId="{7AEB804E-6A04-4A73-A88D-444CC77C9082}" type="presParOf" srcId="{3F88B02E-EE65-4A9D-8131-4120074EBA51}" destId="{A5A0D559-7CE9-4D2E-B96A-1EA2778C9998}" srcOrd="1" destOrd="0" presId="urn:microsoft.com/office/officeart/2018/2/layout/IconLabelList"/>
    <dgm:cxn modelId="{82561A99-E1A0-4735-864B-7F04061D7F0C}" type="presParOf" srcId="{3F88B02E-EE65-4A9D-8131-4120074EBA51}" destId="{1CB594A9-4D05-4FDE-925E-2EE93B899E78}" srcOrd="2" destOrd="0" presId="urn:microsoft.com/office/officeart/2018/2/layout/IconLabelList"/>
    <dgm:cxn modelId="{E1274ED2-FC25-4137-AE4F-6FB13D299F6A}" type="presParOf" srcId="{1CB594A9-4D05-4FDE-925E-2EE93B899E78}" destId="{087375C7-F50C-4924-BB62-C958F6578BE9}" srcOrd="0" destOrd="0" presId="urn:microsoft.com/office/officeart/2018/2/layout/IconLabelList"/>
    <dgm:cxn modelId="{09C66A74-D4A5-46E8-8126-17A70C2BF2D7}" type="presParOf" srcId="{1CB594A9-4D05-4FDE-925E-2EE93B899E78}" destId="{D0E0BCB6-7990-4F15-B6DD-BCC355780C2D}" srcOrd="1" destOrd="0" presId="urn:microsoft.com/office/officeart/2018/2/layout/IconLabelList"/>
    <dgm:cxn modelId="{B27A67E5-8E96-4B7C-92B8-993970F16706}" type="presParOf" srcId="{1CB594A9-4D05-4FDE-925E-2EE93B899E78}" destId="{5D0A9077-55D4-410C-BD0E-CDCE6073B68E}" srcOrd="2" destOrd="0" presId="urn:microsoft.com/office/officeart/2018/2/layout/IconLabelList"/>
    <dgm:cxn modelId="{7F77B0FB-FBB6-48FE-AEB3-3F064062991C}" type="presParOf" srcId="{3F88B02E-EE65-4A9D-8131-4120074EBA51}" destId="{4CBE582C-8598-4998-AAC7-B2E19B977C89}" srcOrd="3" destOrd="0" presId="urn:microsoft.com/office/officeart/2018/2/layout/IconLabelList"/>
    <dgm:cxn modelId="{908E654D-A942-402D-B577-76B61D7AC541}" type="presParOf" srcId="{3F88B02E-EE65-4A9D-8131-4120074EBA51}" destId="{EE52534A-0438-4CF7-BA53-CB9EE76907D9}" srcOrd="4" destOrd="0" presId="urn:microsoft.com/office/officeart/2018/2/layout/IconLabelList"/>
    <dgm:cxn modelId="{1CC00FDF-B040-4B8A-BCC6-1798C71CC203}" type="presParOf" srcId="{EE52534A-0438-4CF7-BA53-CB9EE76907D9}" destId="{D008591D-E595-4765-93A0-95E72206A110}" srcOrd="0" destOrd="0" presId="urn:microsoft.com/office/officeart/2018/2/layout/IconLabelList"/>
    <dgm:cxn modelId="{12243219-2301-465A-BADC-58C744589D0A}" type="presParOf" srcId="{EE52534A-0438-4CF7-BA53-CB9EE76907D9}" destId="{C1A0AC11-FA97-4349-A4FA-DB9D95D23F8E}" srcOrd="1" destOrd="0" presId="urn:microsoft.com/office/officeart/2018/2/layout/IconLabelList"/>
    <dgm:cxn modelId="{6790B126-6EC8-4AED-9FA2-FE43426237FA}" type="presParOf" srcId="{EE52534A-0438-4CF7-BA53-CB9EE76907D9}" destId="{3700E1AE-DC0B-4E78-AE8B-BE7AA89E31CA}" srcOrd="2" destOrd="0" presId="urn:microsoft.com/office/officeart/2018/2/layout/IconLabelList"/>
    <dgm:cxn modelId="{EAC5F02B-EA91-4375-B1E1-750EC1CB394B}" type="presParOf" srcId="{3F88B02E-EE65-4A9D-8131-4120074EBA51}" destId="{87A36609-8F4E-4D7A-8FD5-9C2F15112727}" srcOrd="5" destOrd="0" presId="urn:microsoft.com/office/officeart/2018/2/layout/IconLabelList"/>
    <dgm:cxn modelId="{67CA8C7C-3E1D-442F-9F3F-4939A81267A2}" type="presParOf" srcId="{3F88B02E-EE65-4A9D-8131-4120074EBA51}" destId="{DF6B2C11-C1E7-4D48-83A7-292004E63598}" srcOrd="6" destOrd="0" presId="urn:microsoft.com/office/officeart/2018/2/layout/IconLabelList"/>
    <dgm:cxn modelId="{777063E3-8AB2-490E-9081-F49C17F56FB6}" type="presParOf" srcId="{DF6B2C11-C1E7-4D48-83A7-292004E63598}" destId="{16CAE9BF-F157-43DE-B516-315ACBDDBE32}" srcOrd="0" destOrd="0" presId="urn:microsoft.com/office/officeart/2018/2/layout/IconLabelList"/>
    <dgm:cxn modelId="{46C39135-9955-4DC9-A1FD-BD0E734576F6}" type="presParOf" srcId="{DF6B2C11-C1E7-4D48-83A7-292004E63598}" destId="{D97F1776-4E24-4F85-B372-02400D161121}" srcOrd="1" destOrd="0" presId="urn:microsoft.com/office/officeart/2018/2/layout/IconLabelList"/>
    <dgm:cxn modelId="{1000F9BD-B05E-43AC-A51D-A238D6B98896}" type="presParOf" srcId="{DF6B2C11-C1E7-4D48-83A7-292004E63598}" destId="{86814C0A-8C52-42AB-B670-C660DF576A1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00DFC9-F9C0-4CBA-AA52-F3811B8B3E6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1B776C7-5026-473C-91B0-3AB0D55E18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/>
              <a:cs typeface="Times New Roman"/>
            </a:rPr>
            <a:t>PDF download feature for scoreboard</a:t>
          </a:r>
        </a:p>
      </dgm:t>
    </dgm:pt>
    <dgm:pt modelId="{26B6FE22-A8B8-433B-AE38-54606BEA1037}" type="parTrans" cxnId="{93F85E45-A7CD-460F-9766-D11BC0C6E593}">
      <dgm:prSet/>
      <dgm:spPr/>
      <dgm:t>
        <a:bodyPr/>
        <a:lstStyle/>
        <a:p>
          <a:endParaRPr lang="en-US"/>
        </a:p>
      </dgm:t>
    </dgm:pt>
    <dgm:pt modelId="{EDD2DEFC-73B6-4820-BDD1-BB39149E0A4D}" type="sibTrans" cxnId="{93F85E45-A7CD-460F-9766-D11BC0C6E593}">
      <dgm:prSet/>
      <dgm:spPr/>
      <dgm:t>
        <a:bodyPr/>
        <a:lstStyle/>
        <a:p>
          <a:endParaRPr lang="en-US"/>
        </a:p>
      </dgm:t>
    </dgm:pt>
    <dgm:pt modelId="{B6B3EA30-EBC6-41A5-A8AD-15FAA51A4D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/>
              <a:cs typeface="Times New Roman"/>
            </a:rPr>
            <a:t>Email notifications to winners</a:t>
          </a:r>
        </a:p>
      </dgm:t>
    </dgm:pt>
    <dgm:pt modelId="{280ED13B-6045-4ADA-81B9-F62540958C97}" type="parTrans" cxnId="{78B8A1BE-E18F-4133-B555-5D7B436FBE59}">
      <dgm:prSet/>
      <dgm:spPr/>
      <dgm:t>
        <a:bodyPr/>
        <a:lstStyle/>
        <a:p>
          <a:endParaRPr lang="en-US"/>
        </a:p>
      </dgm:t>
    </dgm:pt>
    <dgm:pt modelId="{C668DD32-5593-45E4-8A69-93E217CC9FBC}" type="sibTrans" cxnId="{78B8A1BE-E18F-4133-B555-5D7B436FBE59}">
      <dgm:prSet/>
      <dgm:spPr/>
      <dgm:t>
        <a:bodyPr/>
        <a:lstStyle/>
        <a:p>
          <a:endParaRPr lang="en-US"/>
        </a:p>
      </dgm:t>
    </dgm:pt>
    <dgm:pt modelId="{96D6E01F-AB60-4E11-8BC3-C9E76A4BE3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/>
              <a:cs typeface="Times New Roman"/>
            </a:rPr>
            <a:t>Online multiplayer game</a:t>
          </a:r>
        </a:p>
      </dgm:t>
    </dgm:pt>
    <dgm:pt modelId="{01D43A67-3122-4CA3-97E5-80F517A5D383}" type="parTrans" cxnId="{D258C81C-92FB-4BE9-9C42-74DCDCFE5810}">
      <dgm:prSet/>
      <dgm:spPr/>
      <dgm:t>
        <a:bodyPr/>
        <a:lstStyle/>
        <a:p>
          <a:endParaRPr lang="en-US"/>
        </a:p>
      </dgm:t>
    </dgm:pt>
    <dgm:pt modelId="{606F6791-9548-4C4B-987F-F2DAE8F11347}" type="sibTrans" cxnId="{D258C81C-92FB-4BE9-9C42-74DCDCFE5810}">
      <dgm:prSet/>
      <dgm:spPr/>
      <dgm:t>
        <a:bodyPr/>
        <a:lstStyle/>
        <a:p>
          <a:endParaRPr lang="en-US"/>
        </a:p>
      </dgm:t>
    </dgm:pt>
    <dgm:pt modelId="{9C74F2FB-3BCC-4C1D-9D89-409DF619AF9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Times New Roman"/>
              <a:cs typeface="Times New Roman"/>
            </a:rPr>
            <a:t>More animations</a:t>
          </a:r>
        </a:p>
      </dgm:t>
    </dgm:pt>
    <dgm:pt modelId="{080F4A40-CBFB-4165-8C54-F45D41DCDB9D}" type="parTrans" cxnId="{E97F862F-9E41-4114-A03D-5FCB5EF56BFA}">
      <dgm:prSet/>
      <dgm:spPr/>
      <dgm:t>
        <a:bodyPr/>
        <a:lstStyle/>
        <a:p>
          <a:endParaRPr lang="en-US"/>
        </a:p>
      </dgm:t>
    </dgm:pt>
    <dgm:pt modelId="{9F1E305F-4AFB-48F8-B139-E2E80E6A0CAC}" type="sibTrans" cxnId="{E97F862F-9E41-4114-A03D-5FCB5EF56BFA}">
      <dgm:prSet/>
      <dgm:spPr/>
      <dgm:t>
        <a:bodyPr/>
        <a:lstStyle/>
        <a:p>
          <a:endParaRPr lang="en-US"/>
        </a:p>
      </dgm:t>
    </dgm:pt>
    <dgm:pt modelId="{2FD2417B-2E7C-41EF-9537-77813921F6C0}" type="pres">
      <dgm:prSet presAssocID="{1000DFC9-F9C0-4CBA-AA52-F3811B8B3E69}" presName="root" presStyleCnt="0">
        <dgm:presLayoutVars>
          <dgm:dir/>
          <dgm:resizeHandles val="exact"/>
        </dgm:presLayoutVars>
      </dgm:prSet>
      <dgm:spPr/>
    </dgm:pt>
    <dgm:pt modelId="{96EB4ABA-FD2D-4251-90BC-625686920A38}" type="pres">
      <dgm:prSet presAssocID="{71B776C7-5026-473C-91B0-3AB0D55E18AE}" presName="compNode" presStyleCnt="0"/>
      <dgm:spPr/>
    </dgm:pt>
    <dgm:pt modelId="{756C94AD-9AC2-48B5-91EE-C46BCCF8963B}" type="pres">
      <dgm:prSet presAssocID="{71B776C7-5026-473C-91B0-3AB0D55E18AE}" presName="iconBgRect" presStyleLbl="bgShp" presStyleIdx="0" presStyleCnt="4"/>
      <dgm:spPr/>
    </dgm:pt>
    <dgm:pt modelId="{2F2DFDD0-0F6C-469F-B9F6-371C37FE79E7}" type="pres">
      <dgm:prSet presAssocID="{71B776C7-5026-473C-91B0-3AB0D55E18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7B4A369A-E895-4ECF-9F8D-B18F5121BF22}" type="pres">
      <dgm:prSet presAssocID="{71B776C7-5026-473C-91B0-3AB0D55E18AE}" presName="spaceRect" presStyleCnt="0"/>
      <dgm:spPr/>
    </dgm:pt>
    <dgm:pt modelId="{F2C9CB01-4EB8-4A25-AE57-70B407DE9213}" type="pres">
      <dgm:prSet presAssocID="{71B776C7-5026-473C-91B0-3AB0D55E18AE}" presName="textRect" presStyleLbl="revTx" presStyleIdx="0" presStyleCnt="4">
        <dgm:presLayoutVars>
          <dgm:chMax val="1"/>
          <dgm:chPref val="1"/>
        </dgm:presLayoutVars>
      </dgm:prSet>
      <dgm:spPr/>
    </dgm:pt>
    <dgm:pt modelId="{7D0F9C8F-F04D-4D7B-B384-62BA93F61AAC}" type="pres">
      <dgm:prSet presAssocID="{EDD2DEFC-73B6-4820-BDD1-BB39149E0A4D}" presName="sibTrans" presStyleCnt="0"/>
      <dgm:spPr/>
    </dgm:pt>
    <dgm:pt modelId="{B53A7F3A-76AE-4596-B211-D516A9FED04E}" type="pres">
      <dgm:prSet presAssocID="{B6B3EA30-EBC6-41A5-A8AD-15FAA51A4DC6}" presName="compNode" presStyleCnt="0"/>
      <dgm:spPr/>
    </dgm:pt>
    <dgm:pt modelId="{28695196-B065-445D-9BC8-3EADA673D72F}" type="pres">
      <dgm:prSet presAssocID="{B6B3EA30-EBC6-41A5-A8AD-15FAA51A4DC6}" presName="iconBgRect" presStyleLbl="bgShp" presStyleIdx="1" presStyleCnt="4"/>
      <dgm:spPr/>
    </dgm:pt>
    <dgm:pt modelId="{EC5BF9A1-B8A6-45EB-9706-60E05BCF4890}" type="pres">
      <dgm:prSet presAssocID="{B6B3EA30-EBC6-41A5-A8AD-15FAA51A4D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C0419A71-7C6A-4487-9B1D-D1FBA9891851}" type="pres">
      <dgm:prSet presAssocID="{B6B3EA30-EBC6-41A5-A8AD-15FAA51A4DC6}" presName="spaceRect" presStyleCnt="0"/>
      <dgm:spPr/>
    </dgm:pt>
    <dgm:pt modelId="{E2154BC4-85C0-4D22-8099-383B34082DAF}" type="pres">
      <dgm:prSet presAssocID="{B6B3EA30-EBC6-41A5-A8AD-15FAA51A4DC6}" presName="textRect" presStyleLbl="revTx" presStyleIdx="1" presStyleCnt="4">
        <dgm:presLayoutVars>
          <dgm:chMax val="1"/>
          <dgm:chPref val="1"/>
        </dgm:presLayoutVars>
      </dgm:prSet>
      <dgm:spPr/>
    </dgm:pt>
    <dgm:pt modelId="{D40C691D-9E9B-4F9D-87F0-BBF2615F71F7}" type="pres">
      <dgm:prSet presAssocID="{C668DD32-5593-45E4-8A69-93E217CC9FBC}" presName="sibTrans" presStyleCnt="0"/>
      <dgm:spPr/>
    </dgm:pt>
    <dgm:pt modelId="{9F6C0B6F-A82E-46ED-BA36-F258F17E9AFB}" type="pres">
      <dgm:prSet presAssocID="{96D6E01F-AB60-4E11-8BC3-C9E76A4BE3B6}" presName="compNode" presStyleCnt="0"/>
      <dgm:spPr/>
    </dgm:pt>
    <dgm:pt modelId="{FBA8B001-39D1-4371-92DC-88A9C0A762AF}" type="pres">
      <dgm:prSet presAssocID="{96D6E01F-AB60-4E11-8BC3-C9E76A4BE3B6}" presName="iconBgRect" presStyleLbl="bgShp" presStyleIdx="2" presStyleCnt="4"/>
      <dgm:spPr/>
    </dgm:pt>
    <dgm:pt modelId="{1F711D6D-5891-4B83-9912-5882067ADC3F}" type="pres">
      <dgm:prSet presAssocID="{96D6E01F-AB60-4E11-8BC3-C9E76A4BE3B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40772A34-F5E6-4540-A006-7530075BAC7D}" type="pres">
      <dgm:prSet presAssocID="{96D6E01F-AB60-4E11-8BC3-C9E76A4BE3B6}" presName="spaceRect" presStyleCnt="0"/>
      <dgm:spPr/>
    </dgm:pt>
    <dgm:pt modelId="{8CC28AFD-A39B-4B82-8575-F54DC30104EC}" type="pres">
      <dgm:prSet presAssocID="{96D6E01F-AB60-4E11-8BC3-C9E76A4BE3B6}" presName="textRect" presStyleLbl="revTx" presStyleIdx="2" presStyleCnt="4">
        <dgm:presLayoutVars>
          <dgm:chMax val="1"/>
          <dgm:chPref val="1"/>
        </dgm:presLayoutVars>
      </dgm:prSet>
      <dgm:spPr/>
    </dgm:pt>
    <dgm:pt modelId="{979DE477-892E-429F-B4F8-2208D69D3607}" type="pres">
      <dgm:prSet presAssocID="{606F6791-9548-4C4B-987F-F2DAE8F11347}" presName="sibTrans" presStyleCnt="0"/>
      <dgm:spPr/>
    </dgm:pt>
    <dgm:pt modelId="{C3999ECE-9041-494B-9E08-A223990C71B4}" type="pres">
      <dgm:prSet presAssocID="{9C74F2FB-3BCC-4C1D-9D89-409DF619AF96}" presName="compNode" presStyleCnt="0"/>
      <dgm:spPr/>
    </dgm:pt>
    <dgm:pt modelId="{6A39A102-7FDD-4ADE-A949-5F4569F9C286}" type="pres">
      <dgm:prSet presAssocID="{9C74F2FB-3BCC-4C1D-9D89-409DF619AF96}" presName="iconBgRect" presStyleLbl="bgShp" presStyleIdx="3" presStyleCnt="4"/>
      <dgm:spPr/>
    </dgm:pt>
    <dgm:pt modelId="{FE39AE29-FCB1-44E0-8BAE-5E6AF1480251}" type="pres">
      <dgm:prSet presAssocID="{9C74F2FB-3BCC-4C1D-9D89-409DF619AF9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84612FE-8E04-4474-9497-4DD3570E41AD}" type="pres">
      <dgm:prSet presAssocID="{9C74F2FB-3BCC-4C1D-9D89-409DF619AF96}" presName="spaceRect" presStyleCnt="0"/>
      <dgm:spPr/>
    </dgm:pt>
    <dgm:pt modelId="{2C750DC4-5C26-461D-BAB4-FBAE636F5484}" type="pres">
      <dgm:prSet presAssocID="{9C74F2FB-3BCC-4C1D-9D89-409DF619AF9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21CCE0B-9E51-4A11-A7C7-9BE7525CF4E7}" type="presOf" srcId="{71B776C7-5026-473C-91B0-3AB0D55E18AE}" destId="{F2C9CB01-4EB8-4A25-AE57-70B407DE9213}" srcOrd="0" destOrd="0" presId="urn:microsoft.com/office/officeart/2018/5/layout/IconCircleLabelList"/>
    <dgm:cxn modelId="{D258C81C-92FB-4BE9-9C42-74DCDCFE5810}" srcId="{1000DFC9-F9C0-4CBA-AA52-F3811B8B3E69}" destId="{96D6E01F-AB60-4E11-8BC3-C9E76A4BE3B6}" srcOrd="2" destOrd="0" parTransId="{01D43A67-3122-4CA3-97E5-80F517A5D383}" sibTransId="{606F6791-9548-4C4B-987F-F2DAE8F11347}"/>
    <dgm:cxn modelId="{ADD9841D-DC1A-4A2D-8D09-CBC6361A3C8D}" type="presOf" srcId="{96D6E01F-AB60-4E11-8BC3-C9E76A4BE3B6}" destId="{8CC28AFD-A39B-4B82-8575-F54DC30104EC}" srcOrd="0" destOrd="0" presId="urn:microsoft.com/office/officeart/2018/5/layout/IconCircleLabelList"/>
    <dgm:cxn modelId="{4D60F92A-9098-485E-94F4-B6947DC01542}" type="presOf" srcId="{1000DFC9-F9C0-4CBA-AA52-F3811B8B3E69}" destId="{2FD2417B-2E7C-41EF-9537-77813921F6C0}" srcOrd="0" destOrd="0" presId="urn:microsoft.com/office/officeart/2018/5/layout/IconCircleLabelList"/>
    <dgm:cxn modelId="{E97F862F-9E41-4114-A03D-5FCB5EF56BFA}" srcId="{1000DFC9-F9C0-4CBA-AA52-F3811B8B3E69}" destId="{9C74F2FB-3BCC-4C1D-9D89-409DF619AF96}" srcOrd="3" destOrd="0" parTransId="{080F4A40-CBFB-4165-8C54-F45D41DCDB9D}" sibTransId="{9F1E305F-4AFB-48F8-B139-E2E80E6A0CAC}"/>
    <dgm:cxn modelId="{93F85E45-A7CD-460F-9766-D11BC0C6E593}" srcId="{1000DFC9-F9C0-4CBA-AA52-F3811B8B3E69}" destId="{71B776C7-5026-473C-91B0-3AB0D55E18AE}" srcOrd="0" destOrd="0" parTransId="{26B6FE22-A8B8-433B-AE38-54606BEA1037}" sibTransId="{EDD2DEFC-73B6-4820-BDD1-BB39149E0A4D}"/>
    <dgm:cxn modelId="{DFADFD8E-D10E-46C8-AA07-23AC4139DD56}" type="presOf" srcId="{9C74F2FB-3BCC-4C1D-9D89-409DF619AF96}" destId="{2C750DC4-5C26-461D-BAB4-FBAE636F5484}" srcOrd="0" destOrd="0" presId="urn:microsoft.com/office/officeart/2018/5/layout/IconCircleLabelList"/>
    <dgm:cxn modelId="{78B8A1BE-E18F-4133-B555-5D7B436FBE59}" srcId="{1000DFC9-F9C0-4CBA-AA52-F3811B8B3E69}" destId="{B6B3EA30-EBC6-41A5-A8AD-15FAA51A4DC6}" srcOrd="1" destOrd="0" parTransId="{280ED13B-6045-4ADA-81B9-F62540958C97}" sibTransId="{C668DD32-5593-45E4-8A69-93E217CC9FBC}"/>
    <dgm:cxn modelId="{027916BF-627A-4B7A-8187-7F5A684BDDC0}" type="presOf" srcId="{B6B3EA30-EBC6-41A5-A8AD-15FAA51A4DC6}" destId="{E2154BC4-85C0-4D22-8099-383B34082DAF}" srcOrd="0" destOrd="0" presId="urn:microsoft.com/office/officeart/2018/5/layout/IconCircleLabelList"/>
    <dgm:cxn modelId="{07184D22-3C64-4BAD-BBF0-7ECD0AD8CF50}" type="presParOf" srcId="{2FD2417B-2E7C-41EF-9537-77813921F6C0}" destId="{96EB4ABA-FD2D-4251-90BC-625686920A38}" srcOrd="0" destOrd="0" presId="urn:microsoft.com/office/officeart/2018/5/layout/IconCircleLabelList"/>
    <dgm:cxn modelId="{19D6101F-4797-4F42-8860-8567DE721602}" type="presParOf" srcId="{96EB4ABA-FD2D-4251-90BC-625686920A38}" destId="{756C94AD-9AC2-48B5-91EE-C46BCCF8963B}" srcOrd="0" destOrd="0" presId="urn:microsoft.com/office/officeart/2018/5/layout/IconCircleLabelList"/>
    <dgm:cxn modelId="{FEA164A2-41EF-42AB-A9D5-E4CFE6B47A7A}" type="presParOf" srcId="{96EB4ABA-FD2D-4251-90BC-625686920A38}" destId="{2F2DFDD0-0F6C-469F-B9F6-371C37FE79E7}" srcOrd="1" destOrd="0" presId="urn:microsoft.com/office/officeart/2018/5/layout/IconCircleLabelList"/>
    <dgm:cxn modelId="{D9B73009-9C0B-4D0C-B27E-62B8FBD6CD3C}" type="presParOf" srcId="{96EB4ABA-FD2D-4251-90BC-625686920A38}" destId="{7B4A369A-E895-4ECF-9F8D-B18F5121BF22}" srcOrd="2" destOrd="0" presId="urn:microsoft.com/office/officeart/2018/5/layout/IconCircleLabelList"/>
    <dgm:cxn modelId="{1E9A18C0-AFD2-4B94-AF54-66E8555A035A}" type="presParOf" srcId="{96EB4ABA-FD2D-4251-90BC-625686920A38}" destId="{F2C9CB01-4EB8-4A25-AE57-70B407DE9213}" srcOrd="3" destOrd="0" presId="urn:microsoft.com/office/officeart/2018/5/layout/IconCircleLabelList"/>
    <dgm:cxn modelId="{6B6337F8-D16B-43BE-8787-874AFC651B37}" type="presParOf" srcId="{2FD2417B-2E7C-41EF-9537-77813921F6C0}" destId="{7D0F9C8F-F04D-4D7B-B384-62BA93F61AAC}" srcOrd="1" destOrd="0" presId="urn:microsoft.com/office/officeart/2018/5/layout/IconCircleLabelList"/>
    <dgm:cxn modelId="{C62ECEFF-885C-48F8-9B3F-C00C9F9B29E3}" type="presParOf" srcId="{2FD2417B-2E7C-41EF-9537-77813921F6C0}" destId="{B53A7F3A-76AE-4596-B211-D516A9FED04E}" srcOrd="2" destOrd="0" presId="urn:microsoft.com/office/officeart/2018/5/layout/IconCircleLabelList"/>
    <dgm:cxn modelId="{39EA85B7-63DF-4368-942F-9C25E70F6EE4}" type="presParOf" srcId="{B53A7F3A-76AE-4596-B211-D516A9FED04E}" destId="{28695196-B065-445D-9BC8-3EADA673D72F}" srcOrd="0" destOrd="0" presId="urn:microsoft.com/office/officeart/2018/5/layout/IconCircleLabelList"/>
    <dgm:cxn modelId="{B832AA4A-016A-4800-868E-62CE1BF41ED7}" type="presParOf" srcId="{B53A7F3A-76AE-4596-B211-D516A9FED04E}" destId="{EC5BF9A1-B8A6-45EB-9706-60E05BCF4890}" srcOrd="1" destOrd="0" presId="urn:microsoft.com/office/officeart/2018/5/layout/IconCircleLabelList"/>
    <dgm:cxn modelId="{E9AE58E8-73AD-43CF-BAC5-D40D282FB015}" type="presParOf" srcId="{B53A7F3A-76AE-4596-B211-D516A9FED04E}" destId="{C0419A71-7C6A-4487-9B1D-D1FBA9891851}" srcOrd="2" destOrd="0" presId="urn:microsoft.com/office/officeart/2018/5/layout/IconCircleLabelList"/>
    <dgm:cxn modelId="{C6172AC1-1F6B-419B-BAE5-985D33D0DE6B}" type="presParOf" srcId="{B53A7F3A-76AE-4596-B211-D516A9FED04E}" destId="{E2154BC4-85C0-4D22-8099-383B34082DAF}" srcOrd="3" destOrd="0" presId="urn:microsoft.com/office/officeart/2018/5/layout/IconCircleLabelList"/>
    <dgm:cxn modelId="{792F77F5-C991-476A-8CFE-1E4C0070B038}" type="presParOf" srcId="{2FD2417B-2E7C-41EF-9537-77813921F6C0}" destId="{D40C691D-9E9B-4F9D-87F0-BBF2615F71F7}" srcOrd="3" destOrd="0" presId="urn:microsoft.com/office/officeart/2018/5/layout/IconCircleLabelList"/>
    <dgm:cxn modelId="{A26B69F3-367C-4771-BDE1-5AD7A48BEC40}" type="presParOf" srcId="{2FD2417B-2E7C-41EF-9537-77813921F6C0}" destId="{9F6C0B6F-A82E-46ED-BA36-F258F17E9AFB}" srcOrd="4" destOrd="0" presId="urn:microsoft.com/office/officeart/2018/5/layout/IconCircleLabelList"/>
    <dgm:cxn modelId="{64B3BB66-EB7C-48C6-9137-91A24C16320D}" type="presParOf" srcId="{9F6C0B6F-A82E-46ED-BA36-F258F17E9AFB}" destId="{FBA8B001-39D1-4371-92DC-88A9C0A762AF}" srcOrd="0" destOrd="0" presId="urn:microsoft.com/office/officeart/2018/5/layout/IconCircleLabelList"/>
    <dgm:cxn modelId="{1E8FF381-AA9D-455A-9B6C-5C053243CD32}" type="presParOf" srcId="{9F6C0B6F-A82E-46ED-BA36-F258F17E9AFB}" destId="{1F711D6D-5891-4B83-9912-5882067ADC3F}" srcOrd="1" destOrd="0" presId="urn:microsoft.com/office/officeart/2018/5/layout/IconCircleLabelList"/>
    <dgm:cxn modelId="{FECAC6AD-5FC7-45D0-A970-D5FD2B25FA73}" type="presParOf" srcId="{9F6C0B6F-A82E-46ED-BA36-F258F17E9AFB}" destId="{40772A34-F5E6-4540-A006-7530075BAC7D}" srcOrd="2" destOrd="0" presId="urn:microsoft.com/office/officeart/2018/5/layout/IconCircleLabelList"/>
    <dgm:cxn modelId="{12C593A5-3823-4D70-B29F-1BBF52F1D572}" type="presParOf" srcId="{9F6C0B6F-A82E-46ED-BA36-F258F17E9AFB}" destId="{8CC28AFD-A39B-4B82-8575-F54DC30104EC}" srcOrd="3" destOrd="0" presId="urn:microsoft.com/office/officeart/2018/5/layout/IconCircleLabelList"/>
    <dgm:cxn modelId="{D7D227CB-CB80-46D0-BAB3-CA8199998D56}" type="presParOf" srcId="{2FD2417B-2E7C-41EF-9537-77813921F6C0}" destId="{979DE477-892E-429F-B4F8-2208D69D3607}" srcOrd="5" destOrd="0" presId="urn:microsoft.com/office/officeart/2018/5/layout/IconCircleLabelList"/>
    <dgm:cxn modelId="{DBD00CDD-B564-438D-8C4F-4828D10478AC}" type="presParOf" srcId="{2FD2417B-2E7C-41EF-9537-77813921F6C0}" destId="{C3999ECE-9041-494B-9E08-A223990C71B4}" srcOrd="6" destOrd="0" presId="urn:microsoft.com/office/officeart/2018/5/layout/IconCircleLabelList"/>
    <dgm:cxn modelId="{0790E2A5-5CE1-49ED-B597-AC0D28D8350B}" type="presParOf" srcId="{C3999ECE-9041-494B-9E08-A223990C71B4}" destId="{6A39A102-7FDD-4ADE-A949-5F4569F9C286}" srcOrd="0" destOrd="0" presId="urn:microsoft.com/office/officeart/2018/5/layout/IconCircleLabelList"/>
    <dgm:cxn modelId="{77B481C2-7B94-49D6-ADC6-AAD61C8AECF1}" type="presParOf" srcId="{C3999ECE-9041-494B-9E08-A223990C71B4}" destId="{FE39AE29-FCB1-44E0-8BAE-5E6AF1480251}" srcOrd="1" destOrd="0" presId="urn:microsoft.com/office/officeart/2018/5/layout/IconCircleLabelList"/>
    <dgm:cxn modelId="{84FC21FB-2D49-4EFC-A8B1-3E85411F656C}" type="presParOf" srcId="{C3999ECE-9041-494B-9E08-A223990C71B4}" destId="{384612FE-8E04-4474-9497-4DD3570E41AD}" srcOrd="2" destOrd="0" presId="urn:microsoft.com/office/officeart/2018/5/layout/IconCircleLabelList"/>
    <dgm:cxn modelId="{EBE197FB-BFEC-4AA5-B978-6247AF083DCB}" type="presParOf" srcId="{C3999ECE-9041-494B-9E08-A223990C71B4}" destId="{2C750DC4-5C26-461D-BAB4-FBAE636F548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B9B18-F570-4279-A56F-E29B058B319A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34F7D-FCAA-4F32-8AF0-4F781411FD72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/>
              <a:cs typeface="Times New Roman"/>
            </a:rPr>
            <a:t>Bi-Weekly meetings</a:t>
          </a:r>
        </a:p>
      </dsp:txBody>
      <dsp:txXfrm>
        <a:off x="100682" y="2427484"/>
        <a:ext cx="2370489" cy="720000"/>
      </dsp:txXfrm>
    </dsp:sp>
    <dsp:sp modelId="{087375C7-F50C-4924-BB62-C958F6578BE9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A9077-55D4-410C-BD0E-CDCE6073B68E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/>
              <a:cs typeface="Times New Roman"/>
            </a:rPr>
            <a:t>Check progress regularly</a:t>
          </a:r>
        </a:p>
      </dsp:txBody>
      <dsp:txXfrm>
        <a:off x="2886007" y="2427484"/>
        <a:ext cx="2370489" cy="720000"/>
      </dsp:txXfrm>
    </dsp:sp>
    <dsp:sp modelId="{D008591D-E595-4765-93A0-95E72206A110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0E1AE-DC0B-4E78-AE8B-BE7AA89E31CA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/>
              <a:cs typeface="Times New Roman"/>
            </a:rPr>
            <a:t>Set goals or make decisions together</a:t>
          </a:r>
        </a:p>
      </dsp:txBody>
      <dsp:txXfrm>
        <a:off x="5671332" y="2427484"/>
        <a:ext cx="2370489" cy="720000"/>
      </dsp:txXfrm>
    </dsp:sp>
    <dsp:sp modelId="{16CAE9BF-F157-43DE-B516-315ACBDDBE32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814C0A-8C52-42AB-B670-C660DF576A19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/>
              <a:cs typeface="Times New Roman"/>
            </a:rPr>
            <a:t>Tested and fixed bugs</a:t>
          </a:r>
        </a:p>
      </dsp:txBody>
      <dsp:txXfrm>
        <a:off x="8456657" y="2427484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6C94AD-9AC2-48B5-91EE-C46BCCF8963B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2DFDD0-0F6C-469F-B9F6-371C37FE79E7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C9CB01-4EB8-4A25-AE57-70B407DE9213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imes New Roman"/>
              <a:cs typeface="Times New Roman"/>
            </a:rPr>
            <a:t>PDF download feature for scoreboard</a:t>
          </a:r>
        </a:p>
      </dsp:txBody>
      <dsp:txXfrm>
        <a:off x="100682" y="2684598"/>
        <a:ext cx="2370489" cy="720000"/>
      </dsp:txXfrm>
    </dsp:sp>
    <dsp:sp modelId="{28695196-B065-445D-9BC8-3EADA673D72F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BF9A1-B8A6-45EB-9706-60E05BCF4890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154BC4-85C0-4D22-8099-383B34082DAF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imes New Roman"/>
              <a:cs typeface="Times New Roman"/>
            </a:rPr>
            <a:t>Email notifications to winners</a:t>
          </a:r>
        </a:p>
      </dsp:txBody>
      <dsp:txXfrm>
        <a:off x="2886007" y="2684598"/>
        <a:ext cx="2370489" cy="720000"/>
      </dsp:txXfrm>
    </dsp:sp>
    <dsp:sp modelId="{FBA8B001-39D1-4371-92DC-88A9C0A762AF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11D6D-5891-4B83-9912-5882067ADC3F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28AFD-A39B-4B82-8575-F54DC30104EC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imes New Roman"/>
              <a:cs typeface="Times New Roman"/>
            </a:rPr>
            <a:t>Online multiplayer game</a:t>
          </a:r>
        </a:p>
      </dsp:txBody>
      <dsp:txXfrm>
        <a:off x="5671332" y="2684598"/>
        <a:ext cx="2370489" cy="720000"/>
      </dsp:txXfrm>
    </dsp:sp>
    <dsp:sp modelId="{6A39A102-7FDD-4ADE-A949-5F4569F9C286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9AE29-FCB1-44E0-8BAE-5E6AF1480251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750DC4-5C26-461D-BAB4-FBAE636F5484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>
              <a:latin typeface="Times New Roman"/>
              <a:cs typeface="Times New Roman"/>
            </a:rPr>
            <a:t>More animations</a:t>
          </a:r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D4FC1-36E3-4205-9097-D9A30A9BDF51}" type="datetimeFigureOut"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AD570-C8F3-4E6E-9148-EDFC8119E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57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5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64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2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15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8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188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14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67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550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09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34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4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18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268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84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14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4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77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5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AD570-C8F3-4E6E-9148-EDFC8119E744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00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9CA88-10E0-A44D-B40A-41EC02160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0BB65-9347-1546-8560-1B41D4085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E89ED-F3C0-2847-A834-D4BCB7668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33E60-108F-4A43-BDB0-2F80F515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28901-482E-BC49-A2DC-6E4252AB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17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80BA-F43A-7C47-82F8-A832F486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BE694-3F13-9A49-A2CB-4487B8A03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A389A-17C4-0F40-84A2-89BA20BB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09989-72FB-E341-A0D8-E16677EE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023B0-77E2-0541-9E31-DC4F0705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74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694EC-0F65-E248-BD9F-D9C425A91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55679-D8E6-8148-B0F8-6901CDFD7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513D8-A031-5541-83D9-3B40B386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3A2D9-E71D-CC4C-913F-F040B1EF5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C2978-6C6E-4C47-A2AF-07531640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18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DC82A-5463-F647-9704-8E24638B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02F3A-6C34-B641-91B4-C7AC36E29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610B0-D21C-EE48-8706-45DD75C86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9EAD3-68B0-8747-8B8E-AD629B45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2C3E8-725D-8041-AEEC-434D6011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5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2DF0-81A3-724C-B4D5-137BC3847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0493E-DD78-9741-BEAE-AFFBAC784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9A66C-79D5-0241-BC8F-EBD5FFAF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9A140-D992-0249-B5A7-538DE17B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89A2B-4985-A442-A243-DE641C78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38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1AA1-B3AE-0649-AE00-38928E43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9EB9A-E5E0-5D4A-A5F6-46611AFD1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54482-D12F-5242-BA43-D83395100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BFA46-E2B5-5547-8616-61D96953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ED17A-55E5-8947-8203-DEAEC78C4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78E85-423C-A84F-9506-4072E4A01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6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2827-5B94-5340-B71A-062503596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DC241-9937-984A-8EDB-F077CCB48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0FEF5-5758-8B49-BBCD-60A413045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80EF1-B037-9845-9076-A3592D0EE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3F165-CE59-434C-A632-A2BF4F506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320F7-9B7F-C849-9552-DF23AF244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8B2CF5-1734-A04E-8FEF-94C5262F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A48C14-60BC-B94D-B90F-639015DD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7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8296-6DA0-8E49-BC8C-977E6924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D1B91-A329-1642-8130-72F764A7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13E953-5392-384B-AFDA-BADDB62F2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BB54B8-2526-D94B-A297-88ADDDE89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8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E37D7-53B1-C341-B63C-DBED80FE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918F3-1E81-574A-BA73-89E2C297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2ACEA-7781-D843-A4E1-452DE621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4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46F1-B1C4-CF4F-9975-35AFD1EA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A3652-6653-3D43-8741-F807C217A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EDC3A-6277-0444-A722-63B22167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F9A86-2CB2-A449-9F7B-0F22D6CFB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5D910-41E0-5B45-A201-4D2DF7AF1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97C31-E362-824E-90AD-F2926AA1B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06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92CB-6597-D840-8224-5ABB112F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B4FD3F-09C2-124A-A32C-22B13EC3B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C2D796-3D95-9D43-AB73-E9F46D8D8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3EF57-13E1-824F-807C-5EEB4945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05358-B76F-8247-BB54-C1DDC46F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0C310-FAD4-7A4B-9AD5-0FC668E1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72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2B659-A270-5C44-B488-E141D369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65A3A-DE1A-7A41-968A-B9F1451AB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0F7FA-62F2-7A46-B08D-F78184E412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80EC2-61B1-BD48-B4D2-A2098B415D2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DA457-8EAF-9E4F-BA12-FFA97EEDD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3821F-4030-A34F-B9FF-E7FB85E03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8E69B-251B-6643-9B4B-85C42812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57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docs.oracle.com/javase/8/javafx/api/javafx/animation/AnimationTimer.html#stop--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racle.com/javase/8/javafx/api/javafx/animation/AnimationTimer.html#start--" TargetMode="External"/><Relationship Id="rId5" Type="http://schemas.openxmlformats.org/officeDocument/2006/relationships/hyperlink" Target="https://docs.oracle.com/javase/8/javafx/api/javafx/animation/AnimationTimer.html#handle-long-" TargetMode="Externa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draber-bien.deviantart.com/art/pacman-3d-render-wallpaper-1920x1080-429025168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324E5B-DD5D-464D-F8CE-0050F917B6DB}"/>
              </a:ext>
            </a:extLst>
          </p:cNvPr>
          <p:cNvSpPr txBox="1"/>
          <p:nvPr/>
        </p:nvSpPr>
        <p:spPr>
          <a:xfrm>
            <a:off x="1314824" y="735106"/>
            <a:ext cx="10053763" cy="29284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Times New Roman"/>
                <a:ea typeface="+mj-ea"/>
                <a:cs typeface="Times New Roman"/>
              </a:rPr>
              <a:t>Object-Oriented Design</a:t>
            </a:r>
            <a:r>
              <a:rPr lang="en-US" sz="4800">
                <a:solidFill>
                  <a:srgbClr val="FFFFFF"/>
                </a:solidFill>
                <a:latin typeface="Times New Roman"/>
                <a:ea typeface="+mj-ea"/>
                <a:cs typeface="Times New Roman"/>
              </a:rPr>
              <a:t> </a:t>
            </a:r>
            <a:endParaRPr lang="en-US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Times New Roman"/>
                <a:ea typeface="+mj-ea"/>
                <a:cs typeface="Times New Roman"/>
              </a:rPr>
              <a:t>Final Presentation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>
              <a:solidFill>
                <a:srgbClr val="FFFFFF"/>
              </a:solidFill>
              <a:latin typeface="Times New Roman"/>
              <a:ea typeface="+mj-ea"/>
              <a:cs typeface="Calibri Light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Times New Roman"/>
                <a:ea typeface="+mj-ea"/>
                <a:cs typeface="Calibri Light"/>
              </a:rPr>
              <a:t>                                                   Professor - Jones Yu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02D20B-2617-38B8-3178-8572AF89E151}"/>
              </a:ext>
            </a:extLst>
          </p:cNvPr>
          <p:cNvSpPr txBox="1"/>
          <p:nvPr/>
        </p:nvSpPr>
        <p:spPr>
          <a:xfrm>
            <a:off x="457282" y="4435274"/>
            <a:ext cx="11303447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Times New Roman"/>
                <a:ea typeface="+mn-lt"/>
                <a:cs typeface="+mn-lt"/>
              </a:rPr>
              <a:t>Team High Five</a:t>
            </a:r>
            <a:endParaRPr lang="en-US" sz="2400" b="1">
              <a:latin typeface="Times New Roman"/>
              <a:cs typeface="Calibri"/>
            </a:endParaRPr>
          </a:p>
          <a:p>
            <a:endParaRPr lang="en-US" sz="2400" b="1">
              <a:latin typeface="Times New Roman"/>
              <a:ea typeface="+mn-lt"/>
              <a:cs typeface="+mn-lt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Henan Mu (002783324) </a:t>
            </a:r>
            <a:endParaRPr lang="en-US" sz="2000">
              <a:latin typeface="Times New Roman"/>
              <a:cs typeface="Calibri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Prachi Deepak </a:t>
            </a:r>
            <a:r>
              <a:rPr lang="en-US" sz="2000" err="1">
                <a:latin typeface="Times New Roman"/>
                <a:ea typeface="+mn-lt"/>
                <a:cs typeface="+mn-lt"/>
              </a:rPr>
              <a:t>Kunjir</a:t>
            </a:r>
            <a:r>
              <a:rPr lang="en-US" sz="2000">
                <a:latin typeface="Times New Roman"/>
                <a:ea typeface="+mn-lt"/>
                <a:cs typeface="+mn-lt"/>
              </a:rPr>
              <a:t> (002197614) 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Sai Saran </a:t>
            </a:r>
            <a:r>
              <a:rPr lang="en-US" sz="2000" err="1">
                <a:latin typeface="Times New Roman"/>
                <a:ea typeface="+mn-lt"/>
                <a:cs typeface="+mn-lt"/>
              </a:rPr>
              <a:t>Pathuri</a:t>
            </a:r>
            <a:r>
              <a:rPr lang="en-US" sz="2000">
                <a:latin typeface="Times New Roman"/>
                <a:ea typeface="+mn-lt"/>
                <a:cs typeface="+mn-lt"/>
              </a:rPr>
              <a:t> (002968508)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Sai Siddhartha </a:t>
            </a:r>
            <a:r>
              <a:rPr lang="en-US" sz="2000" err="1">
                <a:latin typeface="Times New Roman"/>
                <a:ea typeface="+mn-lt"/>
                <a:cs typeface="+mn-lt"/>
              </a:rPr>
              <a:t>Kondamu</a:t>
            </a:r>
            <a:r>
              <a:rPr lang="en-US" sz="2000">
                <a:latin typeface="Times New Roman"/>
                <a:ea typeface="+mn-lt"/>
                <a:cs typeface="+mn-lt"/>
              </a:rPr>
              <a:t> (002961108) </a:t>
            </a:r>
          </a:p>
          <a:p>
            <a:r>
              <a:rPr lang="en-US" sz="2000">
                <a:latin typeface="Times New Roman"/>
                <a:ea typeface="+mn-lt"/>
                <a:cs typeface="+mn-lt"/>
              </a:rPr>
              <a:t>Yuxuan </a:t>
            </a:r>
            <a:r>
              <a:rPr lang="en-US" sz="2000" err="1">
                <a:latin typeface="Times New Roman"/>
                <a:ea typeface="+mn-lt"/>
                <a:cs typeface="+mn-lt"/>
              </a:rPr>
              <a:t>cheng</a:t>
            </a:r>
            <a:r>
              <a:rPr lang="en-US" sz="2000">
                <a:latin typeface="Times New Roman"/>
                <a:ea typeface="+mn-lt"/>
                <a:cs typeface="+mn-lt"/>
              </a:rPr>
              <a:t>, (002773368) </a:t>
            </a:r>
            <a:endParaRPr lang="en-US" sz="200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6687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056813D7-20BF-522B-CD7A-28948CC707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9" r="2409"/>
          <a:stretch/>
        </p:blipFill>
        <p:spPr>
          <a:xfrm>
            <a:off x="267752" y="482332"/>
            <a:ext cx="5367269" cy="3833926"/>
          </a:xfrm>
          <a:prstGeom prst="rect">
            <a:avLst/>
          </a:prstGeom>
        </p:spPr>
      </p:pic>
      <p:pic>
        <p:nvPicPr>
          <p:cNvPr id="9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377A5C3-7196-7103-535A-6F209AE05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2" r="3142"/>
          <a:stretch/>
        </p:blipFill>
        <p:spPr>
          <a:xfrm>
            <a:off x="5837864" y="485896"/>
            <a:ext cx="6172200" cy="38267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CD3A1E-09F6-6579-518A-6ABC64F611DE}"/>
              </a:ext>
            </a:extLst>
          </p:cNvPr>
          <p:cNvSpPr txBox="1"/>
          <p:nvPr/>
        </p:nvSpPr>
        <p:spPr>
          <a:xfrm>
            <a:off x="268309" y="4628344"/>
            <a:ext cx="11644647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imes New Roman"/>
                <a:ea typeface="Arial"/>
                <a:cs typeface="Arial"/>
              </a:rPr>
              <a:t>Continuation...</a:t>
            </a:r>
          </a:p>
          <a:p>
            <a:endParaRPr lang="en-US" sz="2000" b="1">
              <a:latin typeface="Times New Roman"/>
              <a:ea typeface="Arial"/>
              <a:cs typeface="Arial"/>
            </a:endParaRPr>
          </a:p>
          <a:p>
            <a:pPr>
              <a:buChar char="•"/>
            </a:pPr>
            <a:r>
              <a:rPr lang="en-US">
                <a:latin typeface="Times New Roman"/>
                <a:ea typeface="Arial"/>
                <a:cs typeface="Arial"/>
              </a:rPr>
              <a:t> Extended the </a:t>
            </a:r>
            <a:r>
              <a:rPr lang="en-US" err="1">
                <a:latin typeface="Times New Roman"/>
                <a:ea typeface="Arial"/>
                <a:cs typeface="Arial"/>
              </a:rPr>
              <a:t>SubScene</a:t>
            </a:r>
            <a:r>
              <a:rPr lang="en-US">
                <a:latin typeface="Times New Roman"/>
                <a:ea typeface="Arial"/>
                <a:cs typeface="Arial"/>
              </a:rPr>
              <a:t> class in </a:t>
            </a:r>
            <a:r>
              <a:rPr lang="en-US" err="1">
                <a:latin typeface="Times New Roman"/>
                <a:ea typeface="Arial"/>
                <a:cs typeface="Arial"/>
              </a:rPr>
              <a:t>JavaFx</a:t>
            </a:r>
            <a:r>
              <a:rPr lang="en-US">
                <a:latin typeface="Times New Roman"/>
                <a:ea typeface="Arial"/>
                <a:cs typeface="Arial"/>
              </a:rPr>
              <a:t> to create custom </a:t>
            </a:r>
            <a:r>
              <a:rPr lang="en-US" err="1">
                <a:latin typeface="Times New Roman"/>
                <a:ea typeface="Arial"/>
                <a:cs typeface="Arial"/>
              </a:rPr>
              <a:t>subScenes</a:t>
            </a:r>
            <a:r>
              <a:rPr lang="en-US">
                <a:latin typeface="Times New Roman"/>
                <a:ea typeface="Arial"/>
                <a:cs typeface="Arial"/>
              </a:rPr>
              <a:t> with custom background.​</a:t>
            </a:r>
            <a:endParaRPr lang="en-US">
              <a:latin typeface="Times New Roman"/>
              <a:ea typeface="+mn-lt"/>
              <a:cs typeface="Arial"/>
            </a:endParaRPr>
          </a:p>
          <a:p>
            <a:pPr>
              <a:buChar char="•"/>
            </a:pPr>
            <a:r>
              <a:rPr lang="en-US">
                <a:latin typeface="Times New Roman"/>
                <a:ea typeface="+mn-lt"/>
                <a:cs typeface="+mn-lt"/>
              </a:rPr>
              <a:t> Customized the Labels by extending the Label class in </a:t>
            </a:r>
            <a:r>
              <a:rPr lang="en-US" err="1">
                <a:latin typeface="Times New Roman"/>
                <a:ea typeface="+mn-lt"/>
                <a:cs typeface="+mn-lt"/>
              </a:rPr>
              <a:t>JavaFx</a:t>
            </a:r>
            <a:r>
              <a:rPr lang="en-US">
                <a:latin typeface="Times New Roman"/>
                <a:ea typeface="+mn-lt"/>
                <a:cs typeface="+mn-lt"/>
              </a:rPr>
              <a:t> to set custom fonts and background.</a:t>
            </a:r>
            <a:endParaRPr lang="en-US">
              <a:latin typeface="Times New Roman"/>
              <a:ea typeface="Arial"/>
              <a:cs typeface="Arial"/>
            </a:endParaRPr>
          </a:p>
          <a:p>
            <a:pPr>
              <a:buChar char="•"/>
            </a:pPr>
            <a:r>
              <a:rPr lang="en-US">
                <a:latin typeface="Times New Roman"/>
                <a:ea typeface="Arial"/>
                <a:cs typeface="Arial"/>
              </a:rPr>
              <a:t> Ability to show and hide a </a:t>
            </a:r>
            <a:r>
              <a:rPr lang="en-US" err="1">
                <a:latin typeface="Times New Roman"/>
                <a:ea typeface="Arial"/>
                <a:cs typeface="Arial"/>
              </a:rPr>
              <a:t>SubScene</a:t>
            </a:r>
            <a:r>
              <a:rPr lang="en-US">
                <a:latin typeface="Times New Roman"/>
                <a:ea typeface="Arial"/>
                <a:cs typeface="Arial"/>
              </a:rPr>
              <a:t> based on the button the user has clicked​.</a:t>
            </a:r>
          </a:p>
          <a:p>
            <a:pPr>
              <a:buChar char="•"/>
            </a:pPr>
            <a:r>
              <a:rPr lang="en-US">
                <a:latin typeface="Times New Roman"/>
                <a:ea typeface="Arial"/>
                <a:cs typeface="Arial"/>
              </a:rPr>
              <a:t> Added transition styling to the </a:t>
            </a:r>
            <a:r>
              <a:rPr lang="en-US" err="1">
                <a:latin typeface="Times New Roman"/>
                <a:ea typeface="Arial"/>
                <a:cs typeface="Arial"/>
              </a:rPr>
              <a:t>SubScenes</a:t>
            </a:r>
            <a:r>
              <a:rPr lang="en-US">
                <a:latin typeface="Times New Roman"/>
                <a:ea typeface="Arial"/>
                <a:cs typeface="Arial"/>
              </a:rPr>
              <a:t> using the </a:t>
            </a:r>
            <a:r>
              <a:rPr lang="en-US" err="1">
                <a:latin typeface="Times New Roman"/>
                <a:ea typeface="Arial"/>
                <a:cs typeface="Arial"/>
              </a:rPr>
              <a:t>TranslateTransition</a:t>
            </a:r>
            <a:r>
              <a:rPr lang="en-US">
                <a:latin typeface="Times New Roman"/>
                <a:ea typeface="Arial"/>
                <a:cs typeface="Arial"/>
              </a:rPr>
              <a:t> class in </a:t>
            </a:r>
            <a:r>
              <a:rPr lang="en-US" err="1">
                <a:latin typeface="Times New Roman"/>
                <a:ea typeface="Arial"/>
                <a:cs typeface="Arial"/>
              </a:rPr>
              <a:t>JavaFx</a:t>
            </a:r>
            <a:r>
              <a:rPr lang="en-US">
                <a:latin typeface="Times New Roman"/>
                <a:ea typeface="Arial"/>
                <a:cs typeface="Arial"/>
              </a:rPr>
              <a:t>.</a:t>
            </a:r>
          </a:p>
          <a:p>
            <a:pPr>
              <a:buChar char="•"/>
            </a:pPr>
            <a:endParaRPr lang="en-US">
              <a:cs typeface="Arial"/>
            </a:endParaRPr>
          </a:p>
          <a:p>
            <a:pPr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31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A534D1-073A-2F11-D8CE-D3866AC15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>
                <a:latin typeface="Times New Roman"/>
                <a:cs typeface="Times New Roman"/>
              </a:rPr>
              <a:t>Inquire &amp; show scores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9571EA-0C5E-153B-2DFD-7DA2715D1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cs typeface="Times New Roman"/>
              </a:rPr>
              <a:t>Defines </a:t>
            </a:r>
            <a:r>
              <a:rPr lang="en-US" sz="2200" err="1">
                <a:latin typeface="Times New Roman"/>
                <a:cs typeface="Times New Roman"/>
              </a:rPr>
              <a:t>UserScoreLabel</a:t>
            </a:r>
            <a:r>
              <a:rPr lang="en-US" sz="2200">
                <a:latin typeface="Times New Roman"/>
                <a:cs typeface="Times New Roman"/>
              </a:rPr>
              <a:t> class inherits Label.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cs typeface="Times New Roman"/>
              </a:rPr>
              <a:t>Read LeaderBoard.txt. Read it by lines.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cs typeface="Times New Roman"/>
              </a:rPr>
              <a:t>Store the lines into an </a:t>
            </a:r>
            <a:r>
              <a:rPr lang="en-US" sz="2200" err="1">
                <a:latin typeface="Times New Roman"/>
                <a:cs typeface="Times New Roman"/>
              </a:rPr>
              <a:t>arraylist</a:t>
            </a:r>
            <a:r>
              <a:rPr lang="en-US" sz="2200">
                <a:latin typeface="Times New Roman"/>
                <a:cs typeface="Times New Roman"/>
              </a:rPr>
              <a:t>.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cs typeface="Times New Roman"/>
              </a:rPr>
              <a:t>New a </a:t>
            </a:r>
            <a:r>
              <a:rPr lang="en-US" sz="2200" err="1">
                <a:latin typeface="Times New Roman"/>
                <a:cs typeface="Times New Roman"/>
              </a:rPr>
              <a:t>vbox</a:t>
            </a:r>
            <a:r>
              <a:rPr lang="en-US" sz="2200">
                <a:latin typeface="Times New Roman"/>
                <a:cs typeface="Times New Roman"/>
              </a:rPr>
              <a:t>. For each element in </a:t>
            </a:r>
            <a:r>
              <a:rPr lang="en-US" sz="2200" err="1">
                <a:latin typeface="Times New Roman"/>
                <a:cs typeface="Times New Roman"/>
              </a:rPr>
              <a:t>arraylist</a:t>
            </a:r>
            <a:r>
              <a:rPr lang="en-US" sz="2200">
                <a:latin typeface="Times New Roman"/>
                <a:cs typeface="Times New Roman"/>
              </a:rPr>
              <a:t>, use a </a:t>
            </a:r>
            <a:r>
              <a:rPr lang="en-US" sz="2200" err="1">
                <a:latin typeface="Times New Roman"/>
                <a:cs typeface="Times New Roman"/>
              </a:rPr>
              <a:t>UserScoreLabel</a:t>
            </a:r>
            <a:r>
              <a:rPr lang="en-US" sz="2200">
                <a:latin typeface="Times New Roman"/>
                <a:cs typeface="Times New Roman"/>
              </a:rPr>
              <a:t> to display.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6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9E67456-A1D3-1329-4801-DE92D861B6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707" r="2707"/>
          <a:stretch/>
        </p:blipFill>
        <p:spPr>
          <a:xfrm>
            <a:off x="5712682" y="842632"/>
            <a:ext cx="5845334" cy="509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8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B616D-BE1B-F365-2812-AED10162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>
                <a:latin typeface="Times New Roman"/>
                <a:cs typeface="Times New Roman"/>
              </a:rPr>
              <a:t>Create &amp; save user scores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7FA5E-28E5-E31F-A918-1881A8E1B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706624"/>
            <a:ext cx="635482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>
                <a:latin typeface="Times New Roman"/>
                <a:cs typeface="Times New Roman"/>
              </a:rPr>
              <a:t>Initialize: set initial name 'Player'.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>
                <a:latin typeface="Times New Roman"/>
                <a:cs typeface="Times New Roman"/>
              </a:rPr>
              <a:t>Modify:</a:t>
            </a:r>
          </a:p>
          <a:p>
            <a:pPr marL="628650" indent="-228600">
              <a:buFont typeface="Arial" panose="020B0604020202020204" pitchFamily="34" charset="0"/>
              <a:buChar char="•"/>
            </a:pPr>
            <a:r>
              <a:rPr lang="en-US" sz="2400">
                <a:latin typeface="Times New Roman"/>
                <a:cs typeface="Times New Roman"/>
              </a:rPr>
              <a:t>Click 'create' --&gt; typing --&gt; 'submit' to save a name</a:t>
            </a:r>
          </a:p>
          <a:p>
            <a:pPr marL="628650" indent="-228600">
              <a:buFont typeface="Arial" panose="020B0604020202020204" pitchFamily="34" charset="0"/>
              <a:buChar char="•"/>
            </a:pPr>
            <a:r>
              <a:rPr lang="en-US" sz="2400">
                <a:latin typeface="Times New Roman"/>
                <a:cs typeface="Times New Roman"/>
              </a:rPr>
              <a:t>Click exit --&gt; name and score updated &amp; saved in LeaderBoard.txt</a:t>
            </a:r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447C6E9C-CB51-7386-7409-8AC52AE408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671" r="2671"/>
          <a:stretch/>
        </p:blipFill>
        <p:spPr>
          <a:xfrm>
            <a:off x="7144174" y="459184"/>
            <a:ext cx="4723299" cy="3169966"/>
          </a:xfrm>
          <a:prstGeom prst="rect">
            <a:avLst/>
          </a:prstGeom>
        </p:spPr>
      </p:pic>
      <p:pic>
        <p:nvPicPr>
          <p:cNvPr id="6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F3D84C9-2D9D-F623-4C46-92DED76F3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174" y="4000694"/>
            <a:ext cx="4715594" cy="201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4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66E64-C080-6B2A-8847-A9BCCC38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>
                <a:latin typeface="Times New Roman"/>
                <a:cs typeface="Times New Roman"/>
              </a:rPr>
              <a:t>Game Elements Generation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49B465-49EE-6141-2059-5FA1256E0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Spirits or Ghosts are place generated by adding to the pane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cs typeface="Times New Roman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By using </a:t>
            </a:r>
            <a:r>
              <a:rPr lang="en-US" sz="1800" err="1">
                <a:latin typeface="Times New Roman"/>
                <a:cs typeface="Times New Roman"/>
              </a:rPr>
              <a:t>randomPositiongenerator</a:t>
            </a:r>
            <a:r>
              <a:rPr lang="en-US" sz="1800">
                <a:latin typeface="Times New Roman"/>
                <a:cs typeface="Times New Roman"/>
              </a:rPr>
              <a:t> the "X" and "Y" coordinates are generated.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cs typeface="Times New Roman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The randomly generated elements are moved five pixel's on every refresh of the animation.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cs typeface="Times New Roman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latin typeface="Times New Roman"/>
                <a:cs typeface="Times New Roman"/>
              </a:rPr>
              <a:t>When ever the elements reaches the end of the pane, they'll start again from top with new random positions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cs typeface="Times New Roman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cs typeface="Times New Roman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cs typeface="Times New Roman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cs typeface="Times New Roman"/>
            </a:endParaRPr>
          </a:p>
        </p:txBody>
      </p:sp>
      <p:pic>
        <p:nvPicPr>
          <p:cNvPr id="8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9535666A-E474-CFA2-FF60-5BF45FBDF1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r="11930"/>
          <a:stretch/>
        </p:blipFill>
        <p:spPr>
          <a:xfrm>
            <a:off x="6943397" y="640080"/>
            <a:ext cx="377026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58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EF37DF-F964-244A-B887-B95BA285A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</a:t>
            </a:r>
            <a:r>
              <a:rPr lang="en-US"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GameManagerView</a:t>
            </a:r>
            <a:endParaRPr lang="en-US" sz="3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17C740-F189-6B43-A6E2-A94BD9304B7D}"/>
              </a:ext>
            </a:extLst>
          </p:cNvPr>
          <p:cNvSpPr txBox="1"/>
          <p:nvPr/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latin typeface="Times New Roman"/>
                <a:cs typeface="Times New Roman"/>
              </a:rPr>
              <a:t>By now, every elements of this game are on the stage but they are stationary. We need to  make them move, start the game loop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D49C6-6A63-D44F-95CF-259C37A6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918" y="2661627"/>
            <a:ext cx="2569348" cy="3483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81887C-8BB2-384D-92BF-393F4F3C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346" y="2676139"/>
            <a:ext cx="5039414" cy="15854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3598B4-C10C-4042-A568-F31C02F09F7D}"/>
              </a:ext>
            </a:extLst>
          </p:cNvPr>
          <p:cNvSpPr txBox="1"/>
          <p:nvPr/>
        </p:nvSpPr>
        <p:spPr>
          <a:xfrm>
            <a:off x="6006538" y="4403559"/>
            <a:ext cx="5124758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0" i="0">
                <a:solidFill>
                  <a:srgbClr val="474747"/>
                </a:solidFill>
                <a:effectLst/>
                <a:latin typeface="Times New Roman"/>
                <a:cs typeface="Times New Roman"/>
              </a:rPr>
              <a:t>The class </a:t>
            </a:r>
            <a:r>
              <a:rPr lang="en-US" sz="2000" err="1">
                <a:latin typeface="Times New Roman"/>
                <a:cs typeface="Times New Roman"/>
              </a:rPr>
              <a:t>AnimationTimer</a:t>
            </a:r>
            <a:r>
              <a:rPr lang="en-US" sz="2000" b="0" i="0">
                <a:solidFill>
                  <a:srgbClr val="474747"/>
                </a:solidFill>
                <a:effectLst/>
                <a:latin typeface="Times New Roman"/>
                <a:cs typeface="Times New Roman"/>
              </a:rPr>
              <a:t> allows to create a timer, that is called in each frame while it is active. An extending class has to override the method </a:t>
            </a:r>
            <a:r>
              <a:rPr lang="en-US" sz="2000" b="0" i="0" u="none" strike="noStrike">
                <a:solidFill>
                  <a:srgbClr val="4A6782"/>
                </a:solidFill>
                <a:effectLst/>
                <a:latin typeface="Times New Roman"/>
                <a:cs typeface="Times New Roman"/>
                <a:hlinkClick r:id="rId5"/>
              </a:rPr>
              <a:t>handle(long)</a:t>
            </a:r>
            <a:r>
              <a:rPr lang="en-US" sz="2000" b="0" i="0">
                <a:solidFill>
                  <a:srgbClr val="474747"/>
                </a:solidFill>
                <a:effectLst/>
                <a:latin typeface="Times New Roman"/>
                <a:cs typeface="Times New Roman"/>
              </a:rPr>
              <a:t> which will be called in every frame. The methods </a:t>
            </a:r>
            <a:r>
              <a:rPr lang="en-US" sz="2000" b="0" i="0" u="none" strike="noStrike">
                <a:solidFill>
                  <a:srgbClr val="4A6782"/>
                </a:solidFill>
                <a:effectLst/>
                <a:latin typeface="Times New Roman"/>
                <a:cs typeface="Times New Roman"/>
                <a:hlinkClick r:id="rId6"/>
              </a:rPr>
              <a:t>start()</a:t>
            </a:r>
            <a:r>
              <a:rPr lang="en-US" sz="2000" b="0" i="0">
                <a:solidFill>
                  <a:srgbClr val="474747"/>
                </a:solidFill>
                <a:effectLst/>
                <a:latin typeface="Times New Roman"/>
                <a:cs typeface="Times New Roman"/>
              </a:rPr>
              <a:t> and </a:t>
            </a:r>
            <a:r>
              <a:rPr lang="en-US" sz="2000" b="0" i="0" u="none" strike="noStrike">
                <a:solidFill>
                  <a:srgbClr val="4A6782"/>
                </a:solidFill>
                <a:effectLst/>
                <a:latin typeface="Times New Roman"/>
                <a:cs typeface="Times New Roman"/>
                <a:hlinkClick r:id="rId7"/>
              </a:rPr>
              <a:t>stop()</a:t>
            </a:r>
            <a:r>
              <a:rPr lang="en-US" sz="2000" b="0" i="0">
                <a:solidFill>
                  <a:srgbClr val="474747"/>
                </a:solidFill>
                <a:effectLst/>
                <a:latin typeface="Times New Roman"/>
                <a:cs typeface="Times New Roman"/>
              </a:rPr>
              <a:t> </a:t>
            </a:r>
            <a:r>
              <a:rPr lang="en-US" sz="2000">
                <a:solidFill>
                  <a:srgbClr val="474747"/>
                </a:solidFill>
                <a:latin typeface="Times New Roman"/>
                <a:cs typeface="Times New Roman"/>
              </a:rPr>
              <a:t>allows</a:t>
            </a:r>
            <a:r>
              <a:rPr lang="en-US" sz="2000" b="0" i="0">
                <a:solidFill>
                  <a:srgbClr val="474747"/>
                </a:solidFill>
                <a:effectLst/>
                <a:latin typeface="Times New Roman"/>
                <a:cs typeface="Times New Roman"/>
              </a:rPr>
              <a:t> to start and stop the timer.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6082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E0C60-F62D-0D45-94A6-CF040489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latin typeface="Times New Roman"/>
                <a:cs typeface="Times New Roman"/>
              </a:rPr>
              <a:t>Moving Background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88BB12-5118-EAF4-0E53-C20F4FEDDB93}"/>
              </a:ext>
            </a:extLst>
          </p:cNvPr>
          <p:cNvSpPr txBox="1">
            <a:spLocks/>
          </p:cNvSpPr>
          <p:nvPr/>
        </p:nvSpPr>
        <p:spPr>
          <a:xfrm>
            <a:off x="400027" y="2712858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ea typeface="+mn-ea"/>
                <a:cs typeface="Times New Roman"/>
              </a:rPr>
              <a:t>We used </a:t>
            </a:r>
            <a:r>
              <a:rPr lang="en-US" sz="2200" err="1">
                <a:latin typeface="Times New Roman"/>
                <a:ea typeface="+mn-ea"/>
                <a:cs typeface="Times New Roman"/>
              </a:rPr>
              <a:t>png</a:t>
            </a:r>
            <a:r>
              <a:rPr lang="en-US" sz="2200">
                <a:latin typeface="Times New Roman"/>
                <a:ea typeface="+mn-ea"/>
                <a:cs typeface="Times New Roman"/>
              </a:rPr>
              <a:t> image and manipulated its Y coordinates to give effect of moving vertically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Times New Roman"/>
              <a:ea typeface="+mn-ea"/>
              <a:cs typeface="Times New Roman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ea typeface="+mn-ea"/>
                <a:cs typeface="Times New Roman"/>
              </a:rPr>
              <a:t>We created two grid panes and used two same images. </a:t>
            </a:r>
            <a:endParaRPr lang="en-US">
              <a:ea typeface="+mn-ea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Times New Roman"/>
              <a:ea typeface="+mn-ea"/>
              <a:cs typeface="Times New Roman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latin typeface="Times New Roman"/>
                <a:ea typeface="+mn-ea"/>
                <a:cs typeface="Times New Roman"/>
              </a:rPr>
              <a:t>We are setting its coordinates with </a:t>
            </a:r>
            <a:r>
              <a:rPr lang="en-US" sz="2200" err="1">
                <a:latin typeface="Times New Roman"/>
                <a:ea typeface="+mn-ea"/>
                <a:cs typeface="Times New Roman"/>
              </a:rPr>
              <a:t>setconstraints</a:t>
            </a:r>
            <a:r>
              <a:rPr lang="en-US" sz="2200">
                <a:latin typeface="Times New Roman"/>
                <a:ea typeface="+mn-ea"/>
                <a:cs typeface="Times New Roman"/>
              </a:rPr>
              <a:t> and adding these two panes  to main game pane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Times New Roman"/>
              <a:ea typeface="+mn-ea"/>
              <a:cs typeface="Times New Roman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Times New Roman"/>
              <a:ea typeface="+mn-ea"/>
              <a:cs typeface="Times New Roman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Times New Roman"/>
              <a:ea typeface="+mn-ea"/>
              <a:cs typeface="Times New Roman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Times New Roman"/>
              <a:ea typeface="+mn-ea"/>
              <a:cs typeface="Times New Roman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latin typeface="Times New Roman"/>
              <a:ea typeface="+mn-ea"/>
              <a:cs typeface="Times New Roman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5113904-0C52-92BE-CAFF-C72F83EE4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719987"/>
            <a:ext cx="5458968" cy="541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20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38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E0C60-F62D-0D45-94A6-CF040489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latin typeface="Times New Roman"/>
                <a:cs typeface="Times New Roman"/>
              </a:rPr>
              <a:t>Moving Pacman</a:t>
            </a:r>
          </a:p>
        </p:txBody>
      </p:sp>
      <p:sp>
        <p:nvSpPr>
          <p:cNvPr id="153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88BB12-5118-EAF4-0E53-C20F4FEDDB93}"/>
              </a:ext>
            </a:extLst>
          </p:cNvPr>
          <p:cNvSpPr txBox="1">
            <a:spLocks/>
          </p:cNvSpPr>
          <p:nvPr/>
        </p:nvSpPr>
        <p:spPr>
          <a:xfrm>
            <a:off x="773633" y="2440425"/>
            <a:ext cx="10613566" cy="37365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1800">
              <a:latin typeface="Times New Roman"/>
              <a:ea typeface="+mn-ea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800">
                <a:latin typeface="Times New Roman"/>
                <a:ea typeface="+mn-ea"/>
                <a:cs typeface="Times New Roman"/>
              </a:rPr>
              <a:t>We are using keyboard events to check which key is pressed.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ea typeface="+mn-ea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800">
                <a:latin typeface="Times New Roman"/>
                <a:ea typeface="+mn-ea"/>
                <a:cs typeface="Times New Roman"/>
              </a:rPr>
              <a:t>Here we have used 3 cases:</a:t>
            </a:r>
          </a:p>
          <a:p>
            <a:pPr>
              <a:spcAft>
                <a:spcPts val="600"/>
              </a:spcAft>
            </a:pPr>
            <a:r>
              <a:rPr lang="en-US" sz="1800">
                <a:latin typeface="Times New Roman"/>
                <a:ea typeface="+mn-ea"/>
                <a:cs typeface="Times New Roman"/>
              </a:rPr>
              <a:t>1. </a:t>
            </a:r>
            <a:r>
              <a:rPr lang="en-US" sz="1800" b="1">
                <a:latin typeface="Times New Roman"/>
                <a:ea typeface="+mn-ea"/>
                <a:cs typeface="Times New Roman"/>
              </a:rPr>
              <a:t>When left key is pressed and right key is not pressed</a:t>
            </a:r>
            <a:r>
              <a:rPr lang="en-US" sz="1800">
                <a:latin typeface="Times New Roman"/>
                <a:ea typeface="+mn-ea"/>
                <a:cs typeface="Times New Roman"/>
              </a:rPr>
              <a:t> - To move the </a:t>
            </a:r>
            <a:r>
              <a:rPr lang="en-US" sz="1800" err="1">
                <a:latin typeface="Times New Roman"/>
                <a:ea typeface="+mn-ea"/>
                <a:cs typeface="Times New Roman"/>
              </a:rPr>
              <a:t>pacman</a:t>
            </a:r>
            <a:r>
              <a:rPr lang="en-US" sz="1800">
                <a:latin typeface="Times New Roman"/>
                <a:ea typeface="+mn-ea"/>
                <a:cs typeface="Times New Roman"/>
              </a:rPr>
              <a:t> to left we are checking if the left key is pressed and if its angle is &gt;-30 then we are adding –5 to show that its moving left. </a:t>
            </a:r>
          </a:p>
          <a:p>
            <a:pPr>
              <a:spcAft>
                <a:spcPts val="600"/>
              </a:spcAft>
            </a:pPr>
            <a:endParaRPr lang="en-US" sz="1800">
              <a:latin typeface="Times New Roman"/>
              <a:ea typeface="+mn-ea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800">
                <a:latin typeface="Times New Roman"/>
                <a:ea typeface="+mn-ea"/>
                <a:cs typeface="Times New Roman"/>
              </a:rPr>
              <a:t>2. </a:t>
            </a:r>
            <a:r>
              <a:rPr lang="en-US" sz="1800" b="1">
                <a:latin typeface="Times New Roman"/>
                <a:ea typeface="+mn-ea"/>
                <a:cs typeface="Times New Roman"/>
              </a:rPr>
              <a:t>When left key is not pressed and right key is pressed 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ea typeface="+mn-ea"/>
              <a:cs typeface="Times New Roman"/>
            </a:endParaRPr>
          </a:p>
          <a:p>
            <a:pPr>
              <a:spcAft>
                <a:spcPts val="600"/>
              </a:spcAft>
            </a:pPr>
            <a:r>
              <a:rPr lang="en-US" sz="1800">
                <a:latin typeface="Times New Roman"/>
                <a:ea typeface="+mn-ea"/>
                <a:cs typeface="Times New Roman"/>
              </a:rPr>
              <a:t>3. </a:t>
            </a:r>
            <a:r>
              <a:rPr lang="en-US" sz="1800" b="1">
                <a:latin typeface="Times New Roman"/>
                <a:ea typeface="+mn-ea"/>
                <a:cs typeface="Times New Roman"/>
              </a:rPr>
              <a:t>When left key and right key are not pressed or when left key and right key are pressed</a:t>
            </a:r>
            <a:r>
              <a:rPr lang="en-US" sz="1800">
                <a:latin typeface="Times New Roman"/>
                <a:ea typeface="+mn-ea"/>
                <a:cs typeface="Times New Roman"/>
              </a:rPr>
              <a:t> – Don't move </a:t>
            </a:r>
            <a:r>
              <a:rPr lang="en-US" sz="1800" err="1">
                <a:latin typeface="Times New Roman"/>
                <a:ea typeface="+mn-ea"/>
                <a:cs typeface="Times New Roman"/>
              </a:rPr>
              <a:t>pacman</a:t>
            </a:r>
            <a:endParaRPr lang="en-US" sz="1800">
              <a:latin typeface="Times New Roman"/>
              <a:ea typeface="+mn-ea"/>
              <a:cs typeface="Times New Roman"/>
            </a:endParaRP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ea typeface="+mn-ea"/>
              <a:cs typeface="Times New Roman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ea typeface="+mn-ea"/>
              <a:cs typeface="Times New Roman"/>
            </a:endParaRP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latin typeface="Times New Roman"/>
              <a:ea typeface="+mn-ea"/>
              <a:cs typeface="Times New Roman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1EBE9AF-B980-FD8C-08A2-A3E70E2D6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3600000">
            <a:off x="6569338" y="1208881"/>
            <a:ext cx="1022053" cy="1031629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C7B3D7E-84A9-0DBE-77B1-573EC106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600000">
            <a:off x="9162334" y="1095502"/>
            <a:ext cx="1116407" cy="112822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06858AF-4865-9D45-8942-99EC4D751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800603" y="1030559"/>
            <a:ext cx="1160419" cy="114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57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566D-8AC3-F946-A53B-DC75BCD8B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Collision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54C42-BA50-E94F-960B-84D655429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0061"/>
            <a:ext cx="5397500" cy="1304397"/>
          </a:xfrm>
        </p:spPr>
        <p:txBody>
          <a:bodyPr>
            <a:normAutofit lnSpcReduction="10000"/>
          </a:bodyPr>
          <a:lstStyle/>
          <a:p>
            <a:pPr marL="57150" indent="0">
              <a:spcAft>
                <a:spcPts val="600"/>
              </a:spcAft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Check elements collide:</a:t>
            </a:r>
          </a:p>
          <a:p>
            <a:pPr marL="400050" indent="-342900"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Pacman collides with ghost</a:t>
            </a:r>
          </a:p>
          <a:p>
            <a:pPr marL="400050" indent="-342900"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Pacman collides with star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C5107-D195-174C-8092-7B0EF692D502}"/>
              </a:ext>
            </a:extLst>
          </p:cNvPr>
          <p:cNvSpPr txBox="1"/>
          <p:nvPr/>
        </p:nvSpPr>
        <p:spPr>
          <a:xfrm>
            <a:off x="990600" y="5235754"/>
            <a:ext cx="6498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When collision happens, the ghost or star do not disappear, we relocate ghost or star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B03B3-D081-1D4D-83EB-1EE0D8C2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0" y="1304394"/>
            <a:ext cx="2083040" cy="21335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7CA52D-5BB4-2C49-B35E-185FDF8405EE}"/>
              </a:ext>
            </a:extLst>
          </p:cNvPr>
          <p:cNvSpPr/>
          <p:nvPr/>
        </p:nvSpPr>
        <p:spPr>
          <a:xfrm rot="3084243">
            <a:off x="6685953" y="2402250"/>
            <a:ext cx="2003575" cy="7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0B3F9-17D1-F549-BBFB-5670D024CABE}"/>
              </a:ext>
            </a:extLst>
          </p:cNvPr>
          <p:cNvSpPr txBox="1"/>
          <p:nvPr/>
        </p:nvSpPr>
        <p:spPr>
          <a:xfrm>
            <a:off x="990600" y="4527868"/>
            <a:ext cx="103632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(distance of </a:t>
            </a:r>
            <a:r>
              <a:rPr lang="en-US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pacman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external_elements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&lt;  </a:t>
            </a:r>
            <a:r>
              <a:rPr lang="en-US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pacman.radius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external_elements</a:t>
            </a:r>
            <a:r>
              <a:rPr lang="en-US" sz="2000" i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  <a:r>
              <a:rPr lang="en-US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s.radius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EF83E2-F354-7F4B-BAF2-072B34E49AE7}"/>
              </a:ext>
            </a:extLst>
          </p:cNvPr>
          <p:cNvSpPr txBox="1"/>
          <p:nvPr/>
        </p:nvSpPr>
        <p:spPr>
          <a:xfrm>
            <a:off x="990600" y="3903660"/>
            <a:ext cx="5349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use an expression to detect collision:</a:t>
            </a:r>
          </a:p>
        </p:txBody>
      </p:sp>
    </p:spTree>
    <p:extLst>
      <p:ext uri="{BB962C8B-B14F-4D97-AF65-F5344CB8AC3E}">
        <p14:creationId xmlns:p14="http://schemas.microsoft.com/office/powerpoint/2010/main" val="17834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B80D-6FD1-FD49-B559-B1AE1EB7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Collide with star -&gt; Score incrementation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3C571-1124-9941-A22D-26B979026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4" y="2171700"/>
            <a:ext cx="3033713" cy="29133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2D615-4ADC-564D-A53D-F6501F033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62" y="2171700"/>
            <a:ext cx="3860800" cy="1877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5C2361-A34F-AA43-911C-34AC2C4B5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862" y="4284927"/>
            <a:ext cx="3860800" cy="1610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146136-948F-5F40-8C5B-77D5A2489893}"/>
              </a:ext>
            </a:extLst>
          </p:cNvPr>
          <p:cNvSpPr txBox="1"/>
          <p:nvPr/>
        </p:nvSpPr>
        <p:spPr>
          <a:xfrm>
            <a:off x="1216152" y="1674496"/>
            <a:ext cx="378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Pacman collides with star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7E14C-23A8-FA40-A60D-7EE57452E74A}"/>
              </a:ext>
            </a:extLst>
          </p:cNvPr>
          <p:cNvSpPr txBox="1"/>
          <p:nvPr/>
        </p:nvSpPr>
        <p:spPr>
          <a:xfrm>
            <a:off x="6177343" y="1674496"/>
            <a:ext cx="378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Update score label</a:t>
            </a: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9CB0F682-9836-EA4F-871A-930BD52122FB}"/>
              </a:ext>
            </a:extLst>
          </p:cNvPr>
          <p:cNvSpPr/>
          <p:nvPr/>
        </p:nvSpPr>
        <p:spPr>
          <a:xfrm rot="5400000">
            <a:off x="9819703" y="3768354"/>
            <a:ext cx="1036320" cy="755904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26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0C60-F62D-0D45-94A6-CF040489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5848" cy="1325563"/>
          </a:xfrm>
        </p:spPr>
        <p:txBody>
          <a:bodyPr>
            <a:normAutofit/>
          </a:bodyPr>
          <a:lstStyle/>
          <a:p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Collide with ghost -&gt; Lose user lives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B130D-220C-AC45-A2E1-0598250B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462" y="2076448"/>
            <a:ext cx="2420938" cy="3982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ADD33-DC0E-3F41-AAF0-77FD8DDC0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437" y="2076448"/>
            <a:ext cx="3467100" cy="9670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CD14A-3B04-9644-A94E-CCDD8BBB2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437" y="4067864"/>
            <a:ext cx="3467100" cy="9295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E4175-B19C-7346-978C-7E4CDB49F1CE}"/>
              </a:ext>
            </a:extLst>
          </p:cNvPr>
          <p:cNvSpPr txBox="1"/>
          <p:nvPr/>
        </p:nvSpPr>
        <p:spPr>
          <a:xfrm>
            <a:off x="1569720" y="1547160"/>
            <a:ext cx="378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Pacman collides with ghost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A36645-C266-4E45-A6ED-C00CA46C35E2}"/>
              </a:ext>
            </a:extLst>
          </p:cNvPr>
          <p:cNvSpPr txBox="1"/>
          <p:nvPr/>
        </p:nvSpPr>
        <p:spPr>
          <a:xfrm>
            <a:off x="6548437" y="1588981"/>
            <a:ext cx="3467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User has three user lives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35839-6F31-8242-8E6F-521208D7D42A}"/>
              </a:ext>
            </a:extLst>
          </p:cNvPr>
          <p:cNvSpPr txBox="1"/>
          <p:nvPr/>
        </p:nvSpPr>
        <p:spPr>
          <a:xfrm>
            <a:off x="6548437" y="3359978"/>
            <a:ext cx="3721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Lose user lives (remove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ImageView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from pane)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6FB370-CE44-EE47-8C5F-305419636F6B}"/>
              </a:ext>
            </a:extLst>
          </p:cNvPr>
          <p:cNvSpPr txBox="1"/>
          <p:nvPr/>
        </p:nvSpPr>
        <p:spPr>
          <a:xfrm>
            <a:off x="6548437" y="5295852"/>
            <a:ext cx="41947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When all the user lives are gone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game is over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We close the game page and go back to the main page</a:t>
            </a:r>
          </a:p>
        </p:txBody>
      </p:sp>
    </p:spTree>
    <p:extLst>
      <p:ext uri="{BB962C8B-B14F-4D97-AF65-F5344CB8AC3E}">
        <p14:creationId xmlns:p14="http://schemas.microsoft.com/office/powerpoint/2010/main" val="2423603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BE920-FA60-EC19-8132-1796E6422692}"/>
              </a:ext>
            </a:extLst>
          </p:cNvPr>
          <p:cNvSpPr txBox="1"/>
          <p:nvPr/>
        </p:nvSpPr>
        <p:spPr>
          <a:xfrm>
            <a:off x="826396" y="586855"/>
            <a:ext cx="4230100" cy="33874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Times New Roman"/>
                <a:ea typeface="+mj-ea"/>
                <a:cs typeface="Times New Roman"/>
              </a:rPr>
              <a:t>Project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51607-84EE-BEA6-EF5D-0CE62C0591DF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latin typeface="Times New Roman"/>
                <a:cs typeface="Times New Roman"/>
              </a:rPr>
              <a:t>To incorporate all of the Object-Oriented Programming ideas with </a:t>
            </a:r>
            <a:r>
              <a:rPr lang="en-US" sz="2400" err="1">
                <a:latin typeface="Times New Roman"/>
                <a:cs typeface="Times New Roman"/>
              </a:rPr>
              <a:t>JavaFx</a:t>
            </a:r>
            <a:r>
              <a:rPr lang="en-US" sz="2400">
                <a:latin typeface="Times New Roman"/>
                <a:cs typeface="Times New Roman"/>
              </a:rPr>
              <a:t> that we learned throughout the course, we wanted to create something entertaining and engaging. We thought there was no better approach than to create a game that everyone enjoys. </a:t>
            </a:r>
          </a:p>
          <a:p>
            <a:pPr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2400">
              <a:latin typeface="Times New Roman"/>
              <a:cs typeface="Times New Roman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86286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6E0C60-F62D-0D45-94A6-CF0404895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Times New Roman"/>
                <a:cs typeface="Times New Roman"/>
              </a:rPr>
              <a:t>Future Improvements</a:t>
            </a:r>
            <a:r>
              <a:rPr lang="en-US" sz="4000">
                <a:solidFill>
                  <a:srgbClr val="FFFFFF"/>
                </a:solidFill>
                <a:latin typeface="Times New Roman"/>
                <a:cs typeface="Times New Roman"/>
              </a:rPr>
              <a:t> and Conclusion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A95291-7B9F-A2A5-1AA1-767066B754E3}"/>
              </a:ext>
            </a:extLst>
          </p:cNvPr>
          <p:cNvSpPr txBox="1"/>
          <p:nvPr/>
        </p:nvSpPr>
        <p:spPr>
          <a:xfrm>
            <a:off x="835904" y="4440330"/>
            <a:ext cx="109755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endParaRPr lang="en-US">
              <a:latin typeface="Times New Roman"/>
              <a:cs typeface="Arial"/>
            </a:endParaRPr>
          </a:p>
        </p:txBody>
      </p:sp>
      <p:graphicFrame>
        <p:nvGraphicFramePr>
          <p:cNvPr id="9" name="Title 1">
            <a:extLst>
              <a:ext uri="{FF2B5EF4-FFF2-40B4-BE49-F238E27FC236}">
                <a16:creationId xmlns:a16="http://schemas.microsoft.com/office/drawing/2014/main" id="{8F597685-DDA8-7B8B-B2E8-2460D2EDE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79332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4429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EE25B-DC36-DBFF-E4FB-FC2396DCB6DC}"/>
              </a:ext>
            </a:extLst>
          </p:cNvPr>
          <p:cNvSpPr txBox="1"/>
          <p:nvPr/>
        </p:nvSpPr>
        <p:spPr>
          <a:xfrm>
            <a:off x="1386865" y="818984"/>
            <a:ext cx="6596245" cy="326852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8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YOU!!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04F5E-B18B-99E0-E46C-15BAC725A984}"/>
              </a:ext>
            </a:extLst>
          </p:cNvPr>
          <p:cNvSpPr txBox="1"/>
          <p:nvPr/>
        </p:nvSpPr>
        <p:spPr>
          <a:xfrm>
            <a:off x="1192650" y="3379979"/>
            <a:ext cx="8339739" cy="31863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277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73F63E-233B-1288-11B2-05DCF1E0C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83" y="217163"/>
            <a:ext cx="5954133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Times New Roman"/>
                <a:cs typeface="Calibri Light"/>
              </a:rPr>
              <a:t>Solution and Inspiration</a:t>
            </a:r>
            <a:endParaRPr lang="en-US" sz="3600" kern="1200">
              <a:latin typeface="Times New Roman"/>
              <a:cs typeface="Calibri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5B6A6D-E623-7822-0936-C20A459E6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1152" y="2018977"/>
            <a:ext cx="5555996" cy="438017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latin typeface="Times New Roman"/>
                <a:ea typeface="+mn-lt"/>
                <a:cs typeface="+mn-lt"/>
              </a:rPr>
              <a:t>We are inspired by the game Pacman. While the game seems very straight forward the application of the concepts was quite fascinating.</a:t>
            </a:r>
          </a:p>
          <a:p>
            <a:endParaRPr lang="en-US" sz="2400">
              <a:latin typeface="Times New Roman"/>
              <a:ea typeface="+mn-lt"/>
              <a:cs typeface="+mn-lt"/>
            </a:endParaRPr>
          </a:p>
          <a:p>
            <a:r>
              <a:rPr lang="en-US" sz="2400">
                <a:latin typeface="Times New Roman"/>
                <a:ea typeface="+mn-lt"/>
                <a:cs typeface="+mn-lt"/>
              </a:rPr>
              <a:t>It's not the traditional </a:t>
            </a:r>
            <a:r>
              <a:rPr lang="en-US" sz="2400" err="1">
                <a:latin typeface="Times New Roman"/>
                <a:ea typeface="+mn-lt"/>
                <a:cs typeface="+mn-lt"/>
              </a:rPr>
              <a:t>pacman</a:t>
            </a:r>
            <a:r>
              <a:rPr lang="en-US" sz="2400">
                <a:latin typeface="Times New Roman"/>
                <a:ea typeface="+mn-lt"/>
                <a:cs typeface="+mn-lt"/>
              </a:rPr>
              <a:t> that you're familiar with. </a:t>
            </a:r>
            <a:endParaRPr lang="en-US">
              <a:latin typeface="Calibri" panose="020F0502020204030204"/>
              <a:ea typeface="+mn-lt"/>
              <a:cs typeface="+mn-lt"/>
            </a:endParaRPr>
          </a:p>
          <a:p>
            <a:endParaRPr lang="en-US" sz="2400">
              <a:latin typeface="Times New Roman"/>
              <a:ea typeface="+mn-lt"/>
              <a:cs typeface="+mn-lt"/>
            </a:endParaRPr>
          </a:p>
          <a:p>
            <a:r>
              <a:rPr lang="en-US" sz="2400">
                <a:latin typeface="Times New Roman"/>
                <a:ea typeface="+mn-lt"/>
                <a:cs typeface="+mn-lt"/>
              </a:rPr>
              <a:t>It's Pacman in Space.</a:t>
            </a:r>
            <a:endParaRPr lang="en-US">
              <a:cs typeface="Calibri"/>
            </a:endParaRPr>
          </a:p>
          <a:p>
            <a:endParaRPr lang="en-US" sz="2400">
              <a:latin typeface="Times New Roman"/>
              <a:cs typeface="Calibri"/>
            </a:endParaRPr>
          </a:p>
          <a:p>
            <a:endParaRPr lang="en-US" sz="2400">
              <a:latin typeface="Times New Roman"/>
              <a:cs typeface="Calibri"/>
            </a:endParaRPr>
          </a:p>
        </p:txBody>
      </p:sp>
      <p:pic>
        <p:nvPicPr>
          <p:cNvPr id="9" name="Picture 9" descr="Stars with abstract patterns">
            <a:extLst>
              <a:ext uri="{FF2B5EF4-FFF2-40B4-BE49-F238E27FC236}">
                <a16:creationId xmlns:a16="http://schemas.microsoft.com/office/drawing/2014/main" id="{BCB0FA83-6D85-8663-AB8D-C5AE24176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65" r="-1" b="113"/>
          <a:stretch/>
        </p:blipFill>
        <p:spPr>
          <a:xfrm>
            <a:off x="5413075" y="308053"/>
            <a:ext cx="678603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B476F89-DCE8-901D-50D8-9F726FD667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27317"/>
          <a:stretch/>
        </p:blipFill>
        <p:spPr>
          <a:xfrm>
            <a:off x="5323628" y="3802961"/>
            <a:ext cx="68754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4E2B7-42D3-D781-FD2D-88938A95E03F}"/>
              </a:ext>
            </a:extLst>
          </p:cNvPr>
          <p:cNvSpPr txBox="1"/>
          <p:nvPr/>
        </p:nvSpPr>
        <p:spPr>
          <a:xfrm>
            <a:off x="9737481" y="665794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302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A609-0FBF-86F7-6CF3-DA00260B7C35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we work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FB7DAB-F8DF-2865-C42A-FB379BDFC194}"/>
              </a:ext>
            </a:extLst>
          </p:cNvPr>
          <p:cNvSpPr txBox="1"/>
          <p:nvPr/>
        </p:nvSpPr>
        <p:spPr>
          <a:xfrm>
            <a:off x="1253613" y="651387"/>
            <a:ext cx="5825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latin typeface="Times New Roman"/>
              <a:cs typeface="Times New Roman"/>
            </a:endParaRPr>
          </a:p>
        </p:txBody>
      </p:sp>
      <p:graphicFrame>
        <p:nvGraphicFramePr>
          <p:cNvPr id="13" name="TextBox 3">
            <a:extLst>
              <a:ext uri="{FF2B5EF4-FFF2-40B4-BE49-F238E27FC236}">
                <a16:creationId xmlns:a16="http://schemas.microsoft.com/office/drawing/2014/main" id="{18CDFE4A-54C7-16EE-DBC8-96A252C88C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50889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498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D7FAC-2323-016E-ADDE-106F9FC82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Times New Roman"/>
                <a:cs typeface="Calibri Light"/>
              </a:rPr>
              <a:t>Contributions</a:t>
            </a:r>
            <a:endParaRPr lang="en-US" sz="4000" dirty="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889EF-1E61-E0E7-1067-8A6AB57D1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algn="just"/>
            <a:r>
              <a:rPr lang="en-US" sz="2000" u="sng" dirty="0">
                <a:latin typeface="Times New Roman"/>
                <a:ea typeface="+mn-lt"/>
                <a:cs typeface="+mn-lt"/>
              </a:rPr>
              <a:t>Henan Mu: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Component diagram, worked on game dynamics, mainly concentrated on collision between Pac-Man and stars, also worked on Credits subscene in the dashboard</a:t>
            </a:r>
            <a:endParaRPr lang="en-US" sz="2000">
              <a:latin typeface="Times New Roman"/>
              <a:cs typeface="Calibri" panose="020F0502020204030204"/>
            </a:endParaRPr>
          </a:p>
          <a:p>
            <a:pPr algn="just"/>
            <a:r>
              <a:rPr lang="en-US" sz="2000" u="sng" dirty="0">
                <a:latin typeface="Times New Roman"/>
                <a:ea typeface="+mn-lt"/>
                <a:cs typeface="+mn-lt"/>
              </a:rPr>
              <a:t>Prachi Deepak </a:t>
            </a:r>
            <a:r>
              <a:rPr lang="en-US" sz="2000" u="sng" dirty="0" err="1">
                <a:latin typeface="Times New Roman"/>
                <a:ea typeface="+mn-lt"/>
                <a:cs typeface="+mn-lt"/>
              </a:rPr>
              <a:t>Kunjir</a:t>
            </a:r>
            <a:r>
              <a:rPr lang="en-US" sz="2000" u="sng" dirty="0">
                <a:latin typeface="Times New Roman"/>
                <a:ea typeface="+mn-lt"/>
                <a:cs typeface="+mn-lt"/>
              </a:rPr>
              <a:t>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Created moving background for the game and worked on moving the Pac-Man according to keys pressed, and also the Help Section in the dashboard.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sz="2000" u="sng" dirty="0">
                <a:latin typeface="Times New Roman"/>
                <a:ea typeface="+mn-lt"/>
                <a:cs typeface="+mn-lt"/>
              </a:rPr>
              <a:t>Sai Saran </a:t>
            </a:r>
            <a:r>
              <a:rPr lang="en-US" sz="2000" u="sng" dirty="0" err="1">
                <a:latin typeface="Times New Roman"/>
                <a:ea typeface="+mn-lt"/>
                <a:cs typeface="+mn-lt"/>
              </a:rPr>
              <a:t>Pathuri</a:t>
            </a:r>
            <a:r>
              <a:rPr lang="en-US" sz="2000" u="sng" dirty="0">
                <a:latin typeface="Times New Roman"/>
                <a:ea typeface="+mn-lt"/>
                <a:cs typeface="+mn-lt"/>
              </a:rPr>
              <a:t>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Worked on game dynamics, mainly concentrated on collision between ghosts and Pac-Man; researched about assets online to match our requirements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sz="2000" u="sng" dirty="0">
                <a:latin typeface="Times New Roman"/>
                <a:ea typeface="+mn-lt"/>
                <a:cs typeface="+mn-lt"/>
              </a:rPr>
              <a:t>Sai Siddhartha </a:t>
            </a:r>
            <a:r>
              <a:rPr lang="en-US" sz="2000" u="sng" dirty="0" err="1">
                <a:latin typeface="Times New Roman"/>
                <a:ea typeface="+mn-lt"/>
                <a:cs typeface="+mn-lt"/>
              </a:rPr>
              <a:t>Kondamu</a:t>
            </a:r>
            <a:r>
              <a:rPr lang="en-US" sz="2000" u="sng" dirty="0">
                <a:latin typeface="Times New Roman"/>
                <a:ea typeface="+mn-lt"/>
                <a:cs typeface="+mn-lt"/>
              </a:rPr>
              <a:t>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UML Diagram, customized labels, button, subscenes, and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ImageViews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for the game and worked on generating ghosts at random intervals at random positions</a:t>
            </a:r>
            <a:endParaRPr lang="en-US">
              <a:latin typeface="Times New Roman"/>
              <a:cs typeface="Times New Roman"/>
            </a:endParaRPr>
          </a:p>
          <a:p>
            <a:pPr algn="just"/>
            <a:r>
              <a:rPr lang="en-US" sz="2000" u="sng" dirty="0">
                <a:latin typeface="Times New Roman"/>
                <a:ea typeface="+mn-lt"/>
                <a:cs typeface="+mn-lt"/>
              </a:rPr>
              <a:t>Yuxuan Cheng: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Worked on reading player names and updated scores in the file, and dynamically updating the scores and lives of player in the game.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9005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4B736-C28A-026E-8E06-C81D76BD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>
                <a:latin typeface="Times New Roman"/>
                <a:cs typeface="Calibri Light"/>
              </a:rPr>
              <a:t>Concepts covered in the project </a:t>
            </a:r>
            <a:endParaRPr lang="en-US" sz="400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7DE75-7F1A-2726-D410-F688A83E4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latin typeface="Times New Roman"/>
                <a:cs typeface="Calibri"/>
              </a:rPr>
              <a:t>We have extensively used the following topics</a:t>
            </a:r>
          </a:p>
          <a:p>
            <a:pPr lvl="1"/>
            <a:r>
              <a:rPr lang="en-US" sz="2000">
                <a:latin typeface="Times New Roman"/>
                <a:cs typeface="Calibri"/>
              </a:rPr>
              <a:t>Class Definition</a:t>
            </a:r>
          </a:p>
          <a:p>
            <a:pPr lvl="1"/>
            <a:r>
              <a:rPr lang="en-US" sz="2000">
                <a:latin typeface="Times New Roman"/>
                <a:cs typeface="Calibri"/>
              </a:rPr>
              <a:t>Inheritance and Polymorphism</a:t>
            </a:r>
          </a:p>
          <a:p>
            <a:pPr lvl="1"/>
            <a:r>
              <a:rPr lang="en-US" sz="2000">
                <a:latin typeface="Times New Roman"/>
                <a:cs typeface="Calibri"/>
              </a:rPr>
              <a:t>Interfaces</a:t>
            </a:r>
          </a:p>
          <a:p>
            <a:pPr lvl="1"/>
            <a:r>
              <a:rPr lang="en-US" sz="2000">
                <a:latin typeface="Times New Roman"/>
                <a:cs typeface="Calibri"/>
              </a:rPr>
              <a:t>Collections and Iterators</a:t>
            </a:r>
          </a:p>
          <a:p>
            <a:pPr lvl="1"/>
            <a:r>
              <a:rPr lang="en-US" sz="2000">
                <a:latin typeface="Times New Roman"/>
                <a:cs typeface="Calibri"/>
              </a:rPr>
              <a:t>Lists</a:t>
            </a:r>
          </a:p>
          <a:p>
            <a:pPr lvl="1"/>
            <a:r>
              <a:rPr lang="en-US" sz="2000">
                <a:latin typeface="Times New Roman"/>
                <a:cs typeface="Calibri"/>
              </a:rPr>
              <a:t>Sets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6" descr="Checkmark">
            <a:extLst>
              <a:ext uri="{FF2B5EF4-FFF2-40B4-BE49-F238E27FC236}">
                <a16:creationId xmlns:a16="http://schemas.microsoft.com/office/drawing/2014/main" id="{7322C2FD-152E-B1A9-AB73-AEFBDC5EA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75967" y="1359681"/>
            <a:ext cx="4170530" cy="417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9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7E2E5D6-28F0-7E41-BEEF-27C4465CA970}"/>
              </a:ext>
            </a:extLst>
          </p:cNvPr>
          <p:cNvSpPr/>
          <p:nvPr/>
        </p:nvSpPr>
        <p:spPr>
          <a:xfrm>
            <a:off x="1609673" y="1319784"/>
            <a:ext cx="1054608" cy="560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C335CE-1A7B-7E4C-9374-56ED25D5E4B6}"/>
              </a:ext>
            </a:extLst>
          </p:cNvPr>
          <p:cNvSpPr/>
          <p:nvPr/>
        </p:nvSpPr>
        <p:spPr>
          <a:xfrm>
            <a:off x="3243401" y="1368552"/>
            <a:ext cx="1426464" cy="4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Main Page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68DD1-EC41-DB42-AFF2-79DDCB5F8E49}"/>
              </a:ext>
            </a:extLst>
          </p:cNvPr>
          <p:cNvSpPr/>
          <p:nvPr/>
        </p:nvSpPr>
        <p:spPr>
          <a:xfrm>
            <a:off x="5248985" y="1368552"/>
            <a:ext cx="1426464" cy="4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533307-27A8-E245-B18B-7F692A1638C4}"/>
              </a:ext>
            </a:extLst>
          </p:cNvPr>
          <p:cNvSpPr/>
          <p:nvPr/>
        </p:nvSpPr>
        <p:spPr>
          <a:xfrm>
            <a:off x="5248985" y="2045208"/>
            <a:ext cx="1426464" cy="4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5F8A6B-F495-764D-90D2-BF203DFE2572}"/>
              </a:ext>
            </a:extLst>
          </p:cNvPr>
          <p:cNvSpPr/>
          <p:nvPr/>
        </p:nvSpPr>
        <p:spPr>
          <a:xfrm>
            <a:off x="5248985" y="3197352"/>
            <a:ext cx="1426464" cy="4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Scores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4BBED6-7071-C94A-A615-0D76AC9D799C}"/>
              </a:ext>
            </a:extLst>
          </p:cNvPr>
          <p:cNvSpPr/>
          <p:nvPr/>
        </p:nvSpPr>
        <p:spPr>
          <a:xfrm>
            <a:off x="5248985" y="3874008"/>
            <a:ext cx="1426464" cy="4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Help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35931A-AD18-C344-9789-BC82641BA139}"/>
              </a:ext>
            </a:extLst>
          </p:cNvPr>
          <p:cNvSpPr/>
          <p:nvPr/>
        </p:nvSpPr>
        <p:spPr>
          <a:xfrm>
            <a:off x="5248985" y="4520184"/>
            <a:ext cx="1426464" cy="4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Credits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AF39C1-BB56-A249-BCC1-48C7A3C915D9}"/>
              </a:ext>
            </a:extLst>
          </p:cNvPr>
          <p:cNvSpPr/>
          <p:nvPr/>
        </p:nvSpPr>
        <p:spPr>
          <a:xfrm>
            <a:off x="5248985" y="5294376"/>
            <a:ext cx="1426464" cy="4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Exit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C99DF2F-720F-E04F-AAA7-EF2843910667}"/>
              </a:ext>
            </a:extLst>
          </p:cNvPr>
          <p:cNvSpPr/>
          <p:nvPr/>
        </p:nvSpPr>
        <p:spPr>
          <a:xfrm>
            <a:off x="7632521" y="1319784"/>
            <a:ext cx="1225296" cy="560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Submit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9454960-69F8-9E47-87B0-B5097D684068}"/>
              </a:ext>
            </a:extLst>
          </p:cNvPr>
          <p:cNvSpPr/>
          <p:nvPr/>
        </p:nvSpPr>
        <p:spPr>
          <a:xfrm>
            <a:off x="7575967" y="6212565"/>
            <a:ext cx="1225296" cy="560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Close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B3976-D702-7B4F-B8F8-01258DCB8E02}"/>
              </a:ext>
            </a:extLst>
          </p:cNvPr>
          <p:cNvSpPr/>
          <p:nvPr/>
        </p:nvSpPr>
        <p:spPr>
          <a:xfrm>
            <a:off x="7632521" y="2045208"/>
            <a:ext cx="1426464" cy="4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Game Page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CC4173-BF6B-9444-903E-64916F45362B}"/>
              </a:ext>
            </a:extLst>
          </p:cNvPr>
          <p:cNvCxnSpPr>
            <a:stCxn id="4" idx="6"/>
            <a:endCxn id="5" idx="1"/>
          </p:cNvCxnSpPr>
          <p:nvPr/>
        </p:nvCxnSpPr>
        <p:spPr>
          <a:xfrm>
            <a:off x="2664281" y="1600200"/>
            <a:ext cx="57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0A8120-5731-6543-B482-7454D951C89A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669865" y="1600200"/>
            <a:ext cx="57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1BFD66-C0F5-5240-822E-B4BB37B0BA79}"/>
              </a:ext>
            </a:extLst>
          </p:cNvPr>
          <p:cNvCxnSpPr>
            <a:stCxn id="6" idx="3"/>
            <a:endCxn id="12" idx="2"/>
          </p:cNvCxnSpPr>
          <p:nvPr/>
        </p:nvCxnSpPr>
        <p:spPr>
          <a:xfrm>
            <a:off x="6675449" y="1600200"/>
            <a:ext cx="957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92F8965E-6B26-6149-821B-46E527E04FD9}"/>
              </a:ext>
            </a:extLst>
          </p:cNvPr>
          <p:cNvCxnSpPr>
            <a:stCxn id="14" idx="2"/>
            <a:endCxn id="5" idx="2"/>
          </p:cNvCxnSpPr>
          <p:nvPr/>
        </p:nvCxnSpPr>
        <p:spPr>
          <a:xfrm rot="5400000" flipH="1">
            <a:off x="5812865" y="-24384"/>
            <a:ext cx="676656" cy="4389120"/>
          </a:xfrm>
          <a:prstGeom prst="bentConnector3">
            <a:avLst>
              <a:gd name="adj1" fmla="val -337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D7C7B2EF-1137-7E48-9CBB-F6A418F8B2BC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4669865" y="1600200"/>
            <a:ext cx="579120" cy="6766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E587B9-326E-574D-A02E-26ECA4AC30B3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6675449" y="2276856"/>
            <a:ext cx="957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BFECCDF-4AB6-9D40-BE9D-BAE5DF6FB075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4669865" y="1600200"/>
            <a:ext cx="579120" cy="1828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D96E16F-DB08-6546-8284-A8318C878331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4669865" y="1600200"/>
            <a:ext cx="579120" cy="25054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0B54AA3D-4B13-B344-AE4E-15F97C8BCFC6}"/>
              </a:ext>
            </a:extLst>
          </p:cNvPr>
          <p:cNvCxnSpPr>
            <a:stCxn id="5" idx="3"/>
            <a:endCxn id="10" idx="1"/>
          </p:cNvCxnSpPr>
          <p:nvPr/>
        </p:nvCxnSpPr>
        <p:spPr>
          <a:xfrm>
            <a:off x="4669865" y="1600200"/>
            <a:ext cx="579120" cy="315163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113C1D6-F7A6-4448-BCFC-50930D1B83C2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4669865" y="1600200"/>
            <a:ext cx="579120" cy="39258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4A30C52A-57BE-F843-B2B1-72FFCFB3CFF4}"/>
              </a:ext>
            </a:extLst>
          </p:cNvPr>
          <p:cNvSpPr txBox="1">
            <a:spLocks/>
          </p:cNvSpPr>
          <p:nvPr/>
        </p:nvSpPr>
        <p:spPr>
          <a:xfrm>
            <a:off x="4425696" y="563629"/>
            <a:ext cx="2042160" cy="528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Times New Roman"/>
                <a:cs typeface="Times New Roman"/>
              </a:rPr>
              <a:t>Workflow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2857EAE-0E1F-154E-8EF3-BFF288407A3B}"/>
              </a:ext>
            </a:extLst>
          </p:cNvPr>
          <p:cNvSpPr/>
          <p:nvPr/>
        </p:nvSpPr>
        <p:spPr>
          <a:xfrm>
            <a:off x="7535397" y="3148584"/>
            <a:ext cx="1868094" cy="560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Get History Scores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F3D148-1EE0-FE4D-B2D9-FD59E9781F67}"/>
              </a:ext>
            </a:extLst>
          </p:cNvPr>
          <p:cNvCxnSpPr>
            <a:cxnSpLocks/>
            <a:stCxn id="8" idx="3"/>
            <a:endCxn id="31" idx="2"/>
          </p:cNvCxnSpPr>
          <p:nvPr/>
        </p:nvCxnSpPr>
        <p:spPr>
          <a:xfrm>
            <a:off x="6675449" y="3429000"/>
            <a:ext cx="859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10D1A2C-2E7C-464D-98A8-4B851491DDFD}"/>
              </a:ext>
            </a:extLst>
          </p:cNvPr>
          <p:cNvSpPr/>
          <p:nvPr/>
        </p:nvSpPr>
        <p:spPr>
          <a:xfrm>
            <a:off x="7254569" y="5245608"/>
            <a:ext cx="1868093" cy="560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Save Scores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BEFCD2-8F8A-4541-9690-B7023FEBE147}"/>
              </a:ext>
            </a:extLst>
          </p:cNvPr>
          <p:cNvCxnSpPr>
            <a:stCxn id="11" idx="3"/>
            <a:endCxn id="34" idx="2"/>
          </p:cNvCxnSpPr>
          <p:nvPr/>
        </p:nvCxnSpPr>
        <p:spPr>
          <a:xfrm>
            <a:off x="6675449" y="5526024"/>
            <a:ext cx="579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235F57B-27EA-E04E-BD25-45F4F3ADD43A}"/>
              </a:ext>
            </a:extLst>
          </p:cNvPr>
          <p:cNvCxnSpPr>
            <a:stCxn id="34" idx="4"/>
            <a:endCxn id="13" idx="0"/>
          </p:cNvCxnSpPr>
          <p:nvPr/>
        </p:nvCxnSpPr>
        <p:spPr>
          <a:xfrm flipH="1">
            <a:off x="8188615" y="5806440"/>
            <a:ext cx="1" cy="406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0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7C7F9-0656-EADE-AE11-B4936E71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Times New Roman"/>
                <a:cs typeface="Times New Roman"/>
              </a:rPr>
              <a:t>UML Diagram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D9C0B13-152A-EF2B-6DB6-414585F585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49689" y="467208"/>
            <a:ext cx="5331225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0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EB91C-89A3-876E-0A12-738E953A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latin typeface="Times New Roman"/>
                <a:cs typeface="Times New Roman"/>
              </a:rPr>
              <a:t>Design and Implementation</a:t>
            </a: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191C9-BFEC-C639-81E3-B232E41D9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"/>
            <a:endParaRPr lang="en-US" sz="1900">
              <a:cs typeface="Calibri" panose="020F0502020204030204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>
                <a:latin typeface="Times New Roman"/>
                <a:cs typeface="Times New Roman"/>
              </a:rPr>
              <a:t>Stage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900">
                <a:latin typeface="Times New Roman"/>
                <a:cs typeface="Times New Roman"/>
              </a:rPr>
              <a:t>Scene</a:t>
            </a:r>
          </a:p>
          <a:p>
            <a:pPr marL="1200150" lvl="2" indent="-228600">
              <a:buFont typeface="Arial" panose="020B0604020202020204" pitchFamily="34" charset="0"/>
              <a:buChar char="•"/>
            </a:pPr>
            <a:r>
              <a:rPr lang="en-US" sz="1900">
                <a:latin typeface="Times New Roman"/>
                <a:cs typeface="Times New Roman"/>
              </a:rPr>
              <a:t>Layout (</a:t>
            </a:r>
            <a:r>
              <a:rPr lang="en-US" sz="1900" err="1">
                <a:latin typeface="Times New Roman"/>
                <a:cs typeface="Times New Roman"/>
              </a:rPr>
              <a:t>AnchorPane</a:t>
            </a:r>
            <a:r>
              <a:rPr lang="en-US" sz="1900">
                <a:latin typeface="Times New Roman"/>
                <a:cs typeface="Times New Roman"/>
              </a:rPr>
              <a:t>, </a:t>
            </a:r>
            <a:r>
              <a:rPr lang="en-US" sz="1900" err="1">
                <a:latin typeface="Times New Roman"/>
                <a:cs typeface="Times New Roman"/>
              </a:rPr>
              <a:t>GridPane</a:t>
            </a:r>
            <a:r>
              <a:rPr lang="en-US" sz="1900">
                <a:latin typeface="Times New Roman"/>
                <a:cs typeface="Times New Roman"/>
              </a:rPr>
              <a:t>)</a:t>
            </a:r>
          </a:p>
          <a:p>
            <a:pPr marL="1657350" lvl="3" indent="-228600">
              <a:buFont typeface="Arial" panose="020B0604020202020204" pitchFamily="34" charset="0"/>
              <a:buChar char="•"/>
            </a:pPr>
            <a:r>
              <a:rPr lang="en-US" sz="1900">
                <a:latin typeface="Times New Roman"/>
                <a:cs typeface="Times New Roman"/>
              </a:rPr>
              <a:t>Controls – (Buttons, Images, </a:t>
            </a:r>
            <a:r>
              <a:rPr lang="en-US" sz="1900" err="1">
                <a:latin typeface="Times New Roman"/>
                <a:cs typeface="Times New Roman"/>
              </a:rPr>
              <a:t>TextFields</a:t>
            </a:r>
            <a:r>
              <a:rPr lang="en-US" sz="1900">
                <a:latin typeface="Times New Roman"/>
                <a:cs typeface="Times New Roman"/>
              </a:rPr>
              <a:t>, Labels, </a:t>
            </a:r>
            <a:r>
              <a:rPr lang="en-US" sz="1900" err="1">
                <a:latin typeface="Times New Roman"/>
                <a:cs typeface="Times New Roman"/>
              </a:rPr>
              <a:t>VBox</a:t>
            </a:r>
            <a:r>
              <a:rPr lang="en-US" sz="1900">
                <a:latin typeface="Times New Roman"/>
                <a:cs typeface="Times New Roman"/>
              </a:rPr>
              <a:t>)</a:t>
            </a:r>
          </a:p>
          <a:p>
            <a:pPr marL="1428750" lvl="3" indent="-228600">
              <a:buFont typeface="Arial" panose="020B0604020202020204" pitchFamily="34" charset="0"/>
              <a:buChar char="•"/>
            </a:pPr>
            <a:endParaRPr lang="en-US" sz="1900">
              <a:latin typeface="Times New Roman"/>
              <a:cs typeface="Times New Roman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>
                <a:latin typeface="Times New Roman"/>
                <a:cs typeface="Times New Roman"/>
              </a:rPr>
              <a:t>Customized the Background using Image and </a:t>
            </a:r>
            <a:r>
              <a:rPr lang="en-US" sz="1900" err="1">
                <a:latin typeface="Times New Roman"/>
                <a:cs typeface="Times New Roman"/>
              </a:rPr>
              <a:t>ImageView</a:t>
            </a:r>
            <a:r>
              <a:rPr lang="en-US" sz="1900">
                <a:latin typeface="Times New Roman"/>
                <a:cs typeface="Times New Roman"/>
              </a:rPr>
              <a:t>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>
                <a:latin typeface="Times New Roman"/>
                <a:cs typeface="Times New Roman"/>
              </a:rPr>
              <a:t>Customized the buttons by extending the Button class in </a:t>
            </a:r>
            <a:r>
              <a:rPr lang="en-US" sz="1900" err="1">
                <a:latin typeface="Times New Roman"/>
                <a:cs typeface="Times New Roman"/>
              </a:rPr>
              <a:t>JavaFx</a:t>
            </a:r>
            <a:r>
              <a:rPr lang="en-US" sz="1900">
                <a:latin typeface="Times New Roman"/>
                <a:cs typeface="Times New Roman"/>
              </a:rPr>
              <a:t> to set custom font, width, height, and background to each of the buttons used.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>
              <a:latin typeface="Times New Roman"/>
              <a:cs typeface="Times New Roman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/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3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97DBB3E8-F36D-E758-557D-B6DA34F85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846"/>
          <a:stretch/>
        </p:blipFill>
        <p:spPr>
          <a:xfrm>
            <a:off x="7675658" y="21193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7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Solution and Inspiration</vt:lpstr>
      <vt:lpstr>PowerPoint Presentation</vt:lpstr>
      <vt:lpstr>Contributions</vt:lpstr>
      <vt:lpstr>Concepts covered in the project </vt:lpstr>
      <vt:lpstr>PowerPoint Presentation</vt:lpstr>
      <vt:lpstr>UML Diagram</vt:lpstr>
      <vt:lpstr>Design and Implementation</vt:lpstr>
      <vt:lpstr>PowerPoint Presentation</vt:lpstr>
      <vt:lpstr>Inquire &amp; show scores</vt:lpstr>
      <vt:lpstr>Create &amp; save user scores</vt:lpstr>
      <vt:lpstr>Game Elements Generation</vt:lpstr>
      <vt:lpstr>Class GameManagerView</vt:lpstr>
      <vt:lpstr>Moving Background</vt:lpstr>
      <vt:lpstr>Moving Pacman</vt:lpstr>
      <vt:lpstr>Collision</vt:lpstr>
      <vt:lpstr>Collide with star -&gt; Score incrementation</vt:lpstr>
      <vt:lpstr>Collide with ghost -&gt; Lose user lives</vt:lpstr>
      <vt:lpstr>Future Improvements and 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pages</dc:title>
  <dc:creator>Henan Mu</dc:creator>
  <cp:revision>21</cp:revision>
  <dcterms:created xsi:type="dcterms:W3CDTF">2022-11-28T21:10:46Z</dcterms:created>
  <dcterms:modified xsi:type="dcterms:W3CDTF">2022-12-10T16:23:20Z</dcterms:modified>
</cp:coreProperties>
</file>